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705" r:id="rId6"/>
    <p:sldMasterId id="2147483666" r:id="rId7"/>
    <p:sldMasterId id="2147483703" r:id="rId8"/>
    <p:sldMasterId id="2147483752" r:id="rId9"/>
    <p:sldMasterId id="2147483756" r:id="rId10"/>
  </p:sldMasterIdLst>
  <p:notesMasterIdLst>
    <p:notesMasterId r:id="rId19"/>
  </p:notesMasterIdLst>
  <p:sldIdLst>
    <p:sldId id="297" r:id="rId11"/>
    <p:sldId id="311" r:id="rId12"/>
    <p:sldId id="285" r:id="rId13"/>
    <p:sldId id="298" r:id="rId14"/>
    <p:sldId id="312" r:id="rId15"/>
    <p:sldId id="299" r:id="rId16"/>
    <p:sldId id="310" r:id="rId17"/>
    <p:sldId id="287" r:id="rId1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03F72233-AD5E-4699-AF9E-A2BA72352AF8}">
          <p14:sldIdLst>
            <p14:sldId id="297"/>
            <p14:sldId id="311"/>
            <p14:sldId id="285"/>
            <p14:sldId id="298"/>
            <p14:sldId id="312"/>
            <p14:sldId id="299"/>
            <p14:sldId id="310"/>
            <p14:sldId id="287"/>
          </p14:sldIdLst>
        </p14:section>
        <p14:section name="Collected Slides" id="{BABAF9DF-145C-4F71-A923-E9C9EA3F535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1E1D2D"/>
    <a:srgbClr val="2A91DB"/>
    <a:srgbClr val="EC6408"/>
    <a:srgbClr val="F9C341"/>
    <a:srgbClr val="C0C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21" autoAdjust="0"/>
    <p:restoredTop sz="95579" autoAdjust="0"/>
  </p:normalViewPr>
  <p:slideViewPr>
    <p:cSldViewPr snapToGrid="0">
      <p:cViewPr varScale="1">
        <p:scale>
          <a:sx n="83" d="100"/>
          <a:sy n="83" d="100"/>
        </p:scale>
        <p:origin x="126" y="15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7DD88-F3B7-471C-B34E-8F7D6509F1BD}" type="datetimeFigureOut">
              <a:rPr lang="cs-CZ" smtClean="0"/>
              <a:t>10.07.2025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4322C-1525-4AE0-BD26-0DFD24B4C533}" type="slidenum">
              <a:rPr lang="cs-CZ" smtClean="0"/>
              <a:t>‹#›</a:t>
            </a:fld>
            <a:endParaRPr lang="cs-CZ"/>
          </a:p>
        </p:txBody>
      </p:sp>
    </p:spTree>
    <p:extLst>
      <p:ext uri="{BB962C8B-B14F-4D97-AF65-F5344CB8AC3E}">
        <p14:creationId xmlns:p14="http://schemas.microsoft.com/office/powerpoint/2010/main" val="3324364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0DAB5-FFE3-4964-9DFE-303F813FE57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34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0DAB5-FFE3-4964-9DFE-303F813FE57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44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0DAB5-FFE3-4964-9DFE-303F813FE57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05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0DAB5-FFE3-4964-9DFE-303F813FE57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147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jpe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image" Target="../media/image27.png"/><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image" Target="../media/image31.png"/><Relationship Id="rId11" Type="http://schemas.openxmlformats.org/officeDocument/2006/relationships/image" Target="../media/image36.jpeg"/><Relationship Id="rId24" Type="http://schemas.openxmlformats.org/officeDocument/2006/relationships/image" Target="../media/image49.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8.png"/><Relationship Id="rId21" Type="http://schemas.openxmlformats.org/officeDocument/2006/relationships/image" Target="../media/image47.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image" Target="../media/image27.png"/><Relationship Id="rId16" Type="http://schemas.openxmlformats.org/officeDocument/2006/relationships/image" Target="../media/image42.png"/><Relationship Id="rId20"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31.png"/><Relationship Id="rId11" Type="http://schemas.openxmlformats.org/officeDocument/2006/relationships/image" Target="../media/image55.jpeg"/><Relationship Id="rId24" Type="http://schemas.openxmlformats.org/officeDocument/2006/relationships/image" Target="../media/image50.png"/><Relationship Id="rId5" Type="http://schemas.openxmlformats.org/officeDocument/2006/relationships/image" Target="../media/image30.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5.png"/><Relationship Id="rId19" Type="http://schemas.openxmlformats.org/officeDocument/2006/relationships/image" Target="../media/image4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Master" Target="../slideMasters/slideMaster1.xml"/><Relationship Id="rId5" Type="http://schemas.openxmlformats.org/officeDocument/2006/relationships/image" Target="../media/image61.jpeg"/><Relationship Id="rId4" Type="http://schemas.openxmlformats.org/officeDocument/2006/relationships/image" Target="../media/image6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p:nvPr>
        </p:nvSpPr>
        <p:spPr>
          <a:xfrm>
            <a:off x="1080000" y="2160000"/>
            <a:ext cx="10080000" cy="1800000"/>
          </a:xfrm>
        </p:spPr>
        <p:txBody>
          <a:bodyPr lIns="0" anchor="t">
            <a:normAutofit/>
          </a:bodyPr>
          <a:lstStyle>
            <a:lvl1pPr algn="l">
              <a:defRPr sz="4400">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77A34300-9538-4D94-A163-DD57C2D80E78}"/>
              </a:ext>
            </a:extLst>
          </p:cNvPr>
          <p:cNvSpPr>
            <a:spLocks noGrp="1"/>
          </p:cNvSpPr>
          <p:nvPr>
            <p:ph type="subTitle" idx="1"/>
          </p:nvPr>
        </p:nvSpPr>
        <p:spPr>
          <a:xfrm>
            <a:off x="1080000" y="4320000"/>
            <a:ext cx="10080000" cy="1080000"/>
          </a:xfrm>
        </p:spPr>
        <p:txBody>
          <a:bodyPr lIns="0">
            <a:normAutofit/>
          </a:bodyPr>
          <a:lstStyle>
            <a:lvl1pPr marL="0" indent="0" algn="l">
              <a:buNone/>
              <a:defRPr sz="1800">
                <a:latin typeface="Montserrat" panose="00000500000000000000"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endParaRPr lang="en-GB" dirty="0"/>
          </a:p>
        </p:txBody>
      </p:sp>
      <p:sp>
        <p:nvSpPr>
          <p:cNvPr id="5" name="Zástupný text 4">
            <a:extLst>
              <a:ext uri="{FF2B5EF4-FFF2-40B4-BE49-F238E27FC236}">
                <a16:creationId xmlns:a16="http://schemas.microsoft.com/office/drawing/2014/main" id="{3BB22400-F142-4AE1-AD3B-CD916F11E05B}"/>
              </a:ext>
            </a:extLst>
          </p:cNvPr>
          <p:cNvSpPr>
            <a:spLocks noGrp="1"/>
          </p:cNvSpPr>
          <p:nvPr>
            <p:ph type="body" sz="quarter" idx="10" hasCustomPrompt="1"/>
          </p:nvPr>
        </p:nvSpPr>
        <p:spPr>
          <a:xfrm>
            <a:off x="1079500" y="5760000"/>
            <a:ext cx="5800725" cy="420687"/>
          </a:xfrm>
        </p:spPr>
        <p:txBody>
          <a:bodyPr/>
          <a:lstStyle>
            <a:lvl1pPr marL="0" indent="0">
              <a:buNone/>
              <a:defRPr sz="1400">
                <a:solidFill>
                  <a:schemeClr val="bg2"/>
                </a:solidFill>
              </a:defRPr>
            </a:lvl1pPr>
          </a:lstStyle>
          <a:p>
            <a:pPr lvl="0"/>
            <a:r>
              <a:rPr lang="cs-CZ" dirty="0"/>
              <a:t>Datum</a:t>
            </a:r>
            <a:endParaRPr lang="en-GB" dirty="0"/>
          </a:p>
        </p:txBody>
      </p:sp>
    </p:spTree>
    <p:extLst>
      <p:ext uri="{BB962C8B-B14F-4D97-AF65-F5344CB8AC3E}">
        <p14:creationId xmlns:p14="http://schemas.microsoft.com/office/powerpoint/2010/main" val="260504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itá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1079500" y="4679999"/>
            <a:ext cx="10080000" cy="1080000"/>
          </a:xfrm>
        </p:spPr>
        <p:txBody>
          <a:bodyPr anchor="t"/>
          <a:lstStyle>
            <a:lvl1pPr marL="0" indent="0">
              <a:buNone/>
              <a:defRPr sz="1600"/>
            </a:lvl1pPr>
          </a:lstStyle>
          <a:p>
            <a:pPr lvl="0"/>
            <a:r>
              <a:rPr lang="cs-CZ" dirty="0"/>
              <a:t>Dodatek</a:t>
            </a:r>
            <a:endParaRPr lang="en-GB" dirty="0"/>
          </a:p>
        </p:txBody>
      </p:sp>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500" y="2160000"/>
            <a:ext cx="8064500" cy="2160000"/>
          </a:xfrm>
        </p:spPr>
        <p:txBody>
          <a:bodyPr/>
          <a:lstStyle>
            <a:lvl1pPr marL="0" indent="0">
              <a:buNone/>
              <a:defRPr sz="3200">
                <a:solidFill>
                  <a:schemeClr val="bg1"/>
                </a:solidFill>
                <a:highlight>
                  <a:srgbClr val="FF5800"/>
                </a:highlight>
              </a:defRPr>
            </a:lvl1pPr>
          </a:lstStyle>
          <a:p>
            <a:pPr lvl="0"/>
            <a:r>
              <a:rPr lang="cs-CZ" dirty="0"/>
              <a:t>Zvýrazněný nadpis</a:t>
            </a:r>
            <a:endParaRPr lang="en-GB" dirty="0"/>
          </a:p>
        </p:txBody>
      </p:sp>
      <p:pic>
        <p:nvPicPr>
          <p:cNvPr id="4" name="Grafický objekt 3">
            <a:extLst>
              <a:ext uri="{FF2B5EF4-FFF2-40B4-BE49-F238E27FC236}">
                <a16:creationId xmlns:a16="http://schemas.microsoft.com/office/drawing/2014/main" id="{2FE3F7FE-3C9E-558F-92EF-CE4BD4FBF2A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0000" y="1080000"/>
            <a:ext cx="349168" cy="287336"/>
          </a:xfrm>
          <a:prstGeom prst="rect">
            <a:avLst/>
          </a:prstGeom>
        </p:spPr>
      </p:pic>
      <p:cxnSp>
        <p:nvCxnSpPr>
          <p:cNvPr id="5" name="Přímá spojnice 4">
            <a:extLst>
              <a:ext uri="{FF2B5EF4-FFF2-40B4-BE49-F238E27FC236}">
                <a16:creationId xmlns:a16="http://schemas.microsoft.com/office/drawing/2014/main" id="{A6418DEC-B660-4639-537A-957587D3D155}"/>
              </a:ext>
            </a:extLst>
          </p:cNvPr>
          <p:cNvCxnSpPr>
            <a:cxnSpLocks/>
          </p:cNvCxnSpPr>
          <p:nvPr userDrawn="1"/>
        </p:nvCxnSpPr>
        <p:spPr>
          <a:xfrm>
            <a:off x="0" y="6858000"/>
            <a:ext cx="12192000"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52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ředstaveni Anect - 2">
    <p:spTree>
      <p:nvGrpSpPr>
        <p:cNvPr id="1" name=""/>
        <p:cNvGrpSpPr/>
        <p:nvPr/>
      </p:nvGrpSpPr>
      <p:grpSpPr>
        <a:xfrm>
          <a:off x="0" y="0"/>
          <a:ext cx="0" cy="0"/>
          <a:chOff x="0" y="0"/>
          <a:chExt cx="0" cy="0"/>
        </a:xfrm>
      </p:grpSpPr>
      <p:sp>
        <p:nvSpPr>
          <p:cNvPr id="17" name="Nadpis 1">
            <a:extLst>
              <a:ext uri="{FF2B5EF4-FFF2-40B4-BE49-F238E27FC236}">
                <a16:creationId xmlns:a16="http://schemas.microsoft.com/office/drawing/2014/main" id="{D7237CC6-7CC3-4016-B003-74858DED4FC0}"/>
              </a:ext>
            </a:extLst>
          </p:cNvPr>
          <p:cNvSpPr>
            <a:spLocks noGrp="1"/>
          </p:cNvSpPr>
          <p:nvPr userDrawn="1">
            <p:ph type="title" hasCustomPrompt="1"/>
          </p:nvPr>
        </p:nvSpPr>
        <p:spPr>
          <a:xfrm>
            <a:off x="1080000" y="2160001"/>
            <a:ext cx="10080000" cy="650108"/>
          </a:xfrm>
        </p:spPr>
        <p:txBody>
          <a:bodyPr lIns="0" anchor="t">
            <a:noAutofit/>
          </a:bodyPr>
          <a:lstStyle>
            <a:lvl1pPr>
              <a:defRPr/>
            </a:lvl1pPr>
          </a:lstStyle>
          <a:p>
            <a:r>
              <a:rPr lang="cs-CZ" dirty="0" err="1"/>
              <a:t>Provided</a:t>
            </a:r>
            <a:r>
              <a:rPr lang="cs-CZ" dirty="0"/>
              <a:t> Services</a:t>
            </a:r>
            <a:endParaRPr lang="en-GB" dirty="0"/>
          </a:p>
        </p:txBody>
      </p:sp>
      <p:grpSp>
        <p:nvGrpSpPr>
          <p:cNvPr id="8" name="Skupina 7">
            <a:extLst>
              <a:ext uri="{FF2B5EF4-FFF2-40B4-BE49-F238E27FC236}">
                <a16:creationId xmlns:a16="http://schemas.microsoft.com/office/drawing/2014/main" id="{40335E06-074C-235D-DDB4-8A13515BA6EF}"/>
              </a:ext>
            </a:extLst>
          </p:cNvPr>
          <p:cNvGrpSpPr/>
          <p:nvPr userDrawn="1"/>
        </p:nvGrpSpPr>
        <p:grpSpPr>
          <a:xfrm>
            <a:off x="5876925" y="2994439"/>
            <a:ext cx="4562475" cy="3282536"/>
            <a:chOff x="4117448" y="2991050"/>
            <a:chExt cx="3663713" cy="2543892"/>
          </a:xfrm>
        </p:grpSpPr>
        <p:sp>
          <p:nvSpPr>
            <p:cNvPr id="6" name="Obdélník: se zakulacenými rohy 5">
              <a:extLst>
                <a:ext uri="{FF2B5EF4-FFF2-40B4-BE49-F238E27FC236}">
                  <a16:creationId xmlns:a16="http://schemas.microsoft.com/office/drawing/2014/main" id="{B0261ABA-B0F8-C94C-6B6F-941F968F33F0}"/>
                </a:ext>
              </a:extLst>
            </p:cNvPr>
            <p:cNvSpPr/>
            <p:nvPr userDrawn="1"/>
          </p:nvSpPr>
          <p:spPr>
            <a:xfrm>
              <a:off x="4117448" y="2991050"/>
              <a:ext cx="3654952" cy="2543892"/>
            </a:xfrm>
            <a:prstGeom prst="roundRect">
              <a:avLst>
                <a:gd name="adj" fmla="val 6231"/>
              </a:avLst>
            </a:prstGeom>
            <a:blipFill dpi="0" rotWithShape="0">
              <a:blip r:embed="rId2" cstate="screen">
                <a:extLst>
                  <a:ext uri="{28A0092B-C50C-407E-A947-70E740481C1C}">
                    <a14:useLocalDpi xmlns:a14="http://schemas.microsoft.com/office/drawing/2010/main"/>
                  </a:ext>
                </a:extLst>
              </a:blip>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600"/>
                </a:spcBef>
                <a:spcAft>
                  <a:spcPts val="600"/>
                </a:spcAft>
              </a:pPr>
              <a:endParaRPr lang="cs-CZ" sz="1400" dirty="0">
                <a:solidFill>
                  <a:schemeClr val="bg1"/>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4" name="Obdélník: se zakulacenými rohy 3">
              <a:extLst>
                <a:ext uri="{FF2B5EF4-FFF2-40B4-BE49-F238E27FC236}">
                  <a16:creationId xmlns:a16="http://schemas.microsoft.com/office/drawing/2014/main" id="{53051393-2A79-2083-A4AC-BCBAE1DC1428}"/>
                </a:ext>
              </a:extLst>
            </p:cNvPr>
            <p:cNvSpPr/>
            <p:nvPr userDrawn="1"/>
          </p:nvSpPr>
          <p:spPr>
            <a:xfrm>
              <a:off x="4126209" y="3425610"/>
              <a:ext cx="3654952" cy="2109332"/>
            </a:xfrm>
            <a:prstGeom prst="roundRect">
              <a:avLst>
                <a:gd name="adj" fmla="val 10375"/>
              </a:avLst>
            </a:prstGeom>
            <a:gradFill>
              <a:gsLst>
                <a:gs pos="23000">
                  <a:schemeClr val="accent1">
                    <a:lumMod val="5000"/>
                    <a:lumOff val="95000"/>
                    <a:alpha val="0"/>
                  </a:schemeClr>
                </a:gs>
                <a:gs pos="71000">
                  <a:schemeClr val="tx1">
                    <a:alpha val="6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600"/>
                </a:spcBef>
                <a:spcAft>
                  <a:spcPts val="600"/>
                </a:spcAft>
              </a:pPr>
              <a:endParaRPr lang="cs-CZ" sz="1100"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endParaRPr>
            </a:p>
            <a:p>
              <a:pPr algn="ctr">
                <a:lnSpc>
                  <a:spcPct val="100000"/>
                </a:lnSpc>
                <a:spcBef>
                  <a:spcPts val="600"/>
                </a:spcBef>
                <a:spcAft>
                  <a:spcPts val="600"/>
                </a:spcAft>
              </a:pPr>
              <a:br>
                <a:rPr lang="cs-CZ" sz="1800"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br>
              <a:r>
                <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ICT </a:t>
              </a:r>
              <a:r>
                <a:rPr lang="cs-CZ" sz="2000" b="1" i="0" dirty="0" err="1">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infrastructure</a:t>
              </a:r>
              <a:r>
                <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br>
              <a:r>
                <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360</a:t>
              </a:r>
              <a:r>
                <a:rPr lang="he-IL"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a:t>
              </a:r>
              <a:endParaRPr lang="cs-CZ" sz="1800" b="1"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endParaRPr>
            </a:p>
            <a:p>
              <a:pPr algn="ctr">
                <a:lnSpc>
                  <a:spcPct val="100000"/>
                </a:lnSpc>
                <a:spcBef>
                  <a:spcPts val="600"/>
                </a:spcBef>
                <a:spcAft>
                  <a:spcPts val="600"/>
                </a:spcAft>
              </a:pPr>
              <a:r>
                <a:rPr lang="en-US" sz="1400" dirty="0">
                  <a:solidFill>
                    <a:schemeClr val="bg1"/>
                  </a:solidFill>
                  <a:effectLst/>
                  <a:latin typeface="Montserrat Light" panose="00000400000000000000" pitchFamily="2" charset="-18"/>
                  <a:ea typeface="Calibri" panose="020F0502020204030204" pitchFamily="34" charset="0"/>
                  <a:cs typeface="Times New Roman" panose="02020603050405020304" pitchFamily="18" charset="0"/>
                </a:rPr>
                <a:t>We create an open, modular and </a:t>
              </a:r>
              <a:br>
                <a:rPr lang="cs-CZ" sz="1400" dirty="0">
                  <a:solidFill>
                    <a:schemeClr val="bg1"/>
                  </a:solidFill>
                  <a:effectLst/>
                  <a:latin typeface="Montserrat Light" panose="00000400000000000000" pitchFamily="2" charset="-18"/>
                  <a:ea typeface="Calibri" panose="020F0502020204030204" pitchFamily="34" charset="0"/>
                  <a:cs typeface="Times New Roman" panose="02020603050405020304" pitchFamily="18" charset="0"/>
                </a:rPr>
              </a:br>
              <a:r>
                <a:rPr lang="en-US" sz="1400" dirty="0">
                  <a:solidFill>
                    <a:schemeClr val="bg1"/>
                  </a:solidFill>
                  <a:effectLst/>
                  <a:latin typeface="Montserrat Light" panose="00000400000000000000" pitchFamily="2" charset="-18"/>
                  <a:ea typeface="Calibri" panose="020F0502020204030204" pitchFamily="34" charset="0"/>
                  <a:cs typeface="Times New Roman" panose="02020603050405020304" pitchFamily="18" charset="0"/>
                </a:rPr>
                <a:t>flexible environment built on modern technologies</a:t>
              </a:r>
              <a:endParaRPr lang="cs-CZ" sz="1400" dirty="0">
                <a:solidFill>
                  <a:schemeClr val="bg1"/>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grpSp>
      <p:grpSp>
        <p:nvGrpSpPr>
          <p:cNvPr id="9" name="Skupina 8">
            <a:extLst>
              <a:ext uri="{FF2B5EF4-FFF2-40B4-BE49-F238E27FC236}">
                <a16:creationId xmlns:a16="http://schemas.microsoft.com/office/drawing/2014/main" id="{57EBDB21-AB00-5864-C96C-CD9AFEB770EF}"/>
              </a:ext>
            </a:extLst>
          </p:cNvPr>
          <p:cNvGrpSpPr/>
          <p:nvPr userDrawn="1"/>
        </p:nvGrpSpPr>
        <p:grpSpPr>
          <a:xfrm>
            <a:off x="1080000" y="2994439"/>
            <a:ext cx="4478612" cy="3282536"/>
            <a:chOff x="4117448" y="2991050"/>
            <a:chExt cx="3663713" cy="2543892"/>
          </a:xfrm>
        </p:grpSpPr>
        <p:sp>
          <p:nvSpPr>
            <p:cNvPr id="10" name="Obdélník 9">
              <a:extLst>
                <a:ext uri="{FF2B5EF4-FFF2-40B4-BE49-F238E27FC236}">
                  <a16:creationId xmlns:a16="http://schemas.microsoft.com/office/drawing/2014/main" id="{ADC2B755-FE62-F844-AE00-0F38A20F3C15}"/>
                </a:ext>
              </a:extLst>
            </p:cNvPr>
            <p:cNvSpPr/>
            <p:nvPr userDrawn="1"/>
          </p:nvSpPr>
          <p:spPr>
            <a:xfrm>
              <a:off x="4117448" y="2991050"/>
              <a:ext cx="3654952" cy="2543892"/>
            </a:xfrm>
            <a:prstGeom prst="roundRect">
              <a:avLst>
                <a:gd name="adj" fmla="val 6811"/>
              </a:avLst>
            </a:prstGeom>
            <a:blipFill dpi="0" rotWithShape="0">
              <a:blip r:embed="rId3" cstate="screen">
                <a:extLst>
                  <a:ext uri="{28A0092B-C50C-407E-A947-70E740481C1C}">
                    <a14:useLocalDpi xmlns:a14="http://schemas.microsoft.com/office/drawing/2010/main"/>
                  </a:ext>
                </a:extLst>
              </a:blip>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600"/>
                </a:spcBef>
                <a:spcAft>
                  <a:spcPts val="600"/>
                </a:spcAft>
              </a:pPr>
              <a:endParaRPr lang="cs-CZ" sz="1400" dirty="0">
                <a:solidFill>
                  <a:schemeClr val="bg1"/>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12" name="Obdélník 11">
              <a:extLst>
                <a:ext uri="{FF2B5EF4-FFF2-40B4-BE49-F238E27FC236}">
                  <a16:creationId xmlns:a16="http://schemas.microsoft.com/office/drawing/2014/main" id="{85D1A927-02A7-6C12-D4E4-C86882BC1B86}"/>
                </a:ext>
              </a:extLst>
            </p:cNvPr>
            <p:cNvSpPr/>
            <p:nvPr userDrawn="1"/>
          </p:nvSpPr>
          <p:spPr>
            <a:xfrm>
              <a:off x="4126209" y="3425610"/>
              <a:ext cx="3654952" cy="2109331"/>
            </a:xfrm>
            <a:prstGeom prst="roundRect">
              <a:avLst>
                <a:gd name="adj" fmla="val 7577"/>
              </a:avLst>
            </a:prstGeom>
            <a:gradFill>
              <a:gsLst>
                <a:gs pos="23000">
                  <a:schemeClr val="accent1">
                    <a:lumMod val="5000"/>
                    <a:lumOff val="95000"/>
                    <a:alpha val="0"/>
                  </a:schemeClr>
                </a:gs>
                <a:gs pos="71000">
                  <a:schemeClr val="tx1">
                    <a:alpha val="6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600"/>
                </a:spcBef>
                <a:spcAft>
                  <a:spcPts val="600"/>
                </a:spcAft>
              </a:pPr>
              <a:endParaRPr lang="cs-CZ" sz="1100"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endParaRPr>
            </a:p>
            <a:p>
              <a:pPr algn="ctr">
                <a:lnSpc>
                  <a:spcPct val="100000"/>
                </a:lnSpc>
                <a:spcBef>
                  <a:spcPts val="600"/>
                </a:spcBef>
                <a:spcAft>
                  <a:spcPts val="600"/>
                </a:spcAft>
              </a:pPr>
              <a:br>
                <a:rPr lang="cs-CZ" sz="1800"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br>
              <a:r>
                <a:rPr lang="cs-CZ" sz="2000" b="1" i="0" dirty="0" err="1">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Cyber</a:t>
              </a:r>
              <a:r>
                <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 </a:t>
              </a:r>
              <a:r>
                <a:rPr lang="cs-CZ" sz="2000" b="1" i="0" dirty="0" err="1">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Security</a:t>
              </a:r>
              <a:r>
                <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br>
              <a:r>
                <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360</a:t>
              </a:r>
              <a:r>
                <a:rPr lang="he-IL"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a:t>
              </a:r>
              <a:endPar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endParaRPr>
            </a:p>
            <a:p>
              <a:pPr algn="ctr">
                <a:lnSpc>
                  <a:spcPct val="100000"/>
                </a:lnSpc>
                <a:spcBef>
                  <a:spcPts val="600"/>
                </a:spcBef>
                <a:spcAft>
                  <a:spcPts val="600"/>
                </a:spcAft>
              </a:pPr>
              <a:r>
                <a:rPr lang="en-US" sz="1400" dirty="0">
                  <a:solidFill>
                    <a:schemeClr val="bg1"/>
                  </a:solidFill>
                  <a:effectLst/>
                  <a:latin typeface="Montserrat Light" panose="00000400000000000000" pitchFamily="2" charset="-18"/>
                  <a:ea typeface="Calibri" panose="020F0502020204030204" pitchFamily="34" charset="0"/>
                  <a:cs typeface="Times New Roman" panose="02020603050405020304" pitchFamily="18" charset="0"/>
                </a:rPr>
                <a:t>Our goal is to manage risks, prevent threats to the maximum extent, and also prepare teams for possible threats.</a:t>
              </a:r>
              <a:endParaRPr lang="cs-CZ" sz="1400" dirty="0">
                <a:solidFill>
                  <a:schemeClr val="bg1"/>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71773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ředstaveni Anect - 3">
    <p:spTree>
      <p:nvGrpSpPr>
        <p:cNvPr id="1" name=""/>
        <p:cNvGrpSpPr/>
        <p:nvPr/>
      </p:nvGrpSpPr>
      <p:grpSpPr>
        <a:xfrm>
          <a:off x="0" y="0"/>
          <a:ext cx="0" cy="0"/>
          <a:chOff x="0" y="0"/>
          <a:chExt cx="0" cy="0"/>
        </a:xfrm>
      </p:grpSpPr>
      <p:sp>
        <p:nvSpPr>
          <p:cNvPr id="17" name="Nadpis 1">
            <a:extLst>
              <a:ext uri="{FF2B5EF4-FFF2-40B4-BE49-F238E27FC236}">
                <a16:creationId xmlns:a16="http://schemas.microsoft.com/office/drawing/2014/main" id="{D7237CC6-7CC3-4016-B003-74858DED4FC0}"/>
              </a:ext>
            </a:extLst>
          </p:cNvPr>
          <p:cNvSpPr>
            <a:spLocks noGrp="1"/>
          </p:cNvSpPr>
          <p:nvPr userDrawn="1">
            <p:ph type="title" hasCustomPrompt="1"/>
          </p:nvPr>
        </p:nvSpPr>
        <p:spPr>
          <a:xfrm>
            <a:off x="1080000" y="2160001"/>
            <a:ext cx="10080000" cy="849418"/>
          </a:xfrm>
        </p:spPr>
        <p:txBody>
          <a:bodyPr lIns="0" anchor="t">
            <a:noAutofit/>
          </a:bodyPr>
          <a:lstStyle>
            <a:lvl1pPr>
              <a:defRPr/>
            </a:lvl1pPr>
          </a:lstStyle>
          <a:p>
            <a:r>
              <a:rPr lang="cs-CZ" dirty="0" err="1"/>
              <a:t>Our</a:t>
            </a:r>
            <a:r>
              <a:rPr lang="cs-CZ" dirty="0"/>
              <a:t> </a:t>
            </a:r>
            <a:r>
              <a:rPr lang="cs-CZ" dirty="0" err="1"/>
              <a:t>Customers</a:t>
            </a:r>
            <a:endParaRPr lang="en-GB" dirty="0"/>
          </a:p>
        </p:txBody>
      </p:sp>
      <p:pic>
        <p:nvPicPr>
          <p:cNvPr id="22" name="Obrázek 21" descr="kb">
            <a:extLst>
              <a:ext uri="{FF2B5EF4-FFF2-40B4-BE49-F238E27FC236}">
                <a16:creationId xmlns:a16="http://schemas.microsoft.com/office/drawing/2014/main" id="{34371365-D230-406B-96AB-F721AC387A18}"/>
              </a:ext>
            </a:extLst>
          </p:cNvPr>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0000" y="2800411"/>
            <a:ext cx="971991" cy="925706"/>
          </a:xfrm>
          <a:prstGeom prst="rect">
            <a:avLst/>
          </a:prstGeom>
          <a:noFill/>
          <a:ln>
            <a:noFill/>
          </a:ln>
        </p:spPr>
      </p:pic>
      <p:pic>
        <p:nvPicPr>
          <p:cNvPr id="23" name="Obrázek 22" descr="spcss">
            <a:extLst>
              <a:ext uri="{FF2B5EF4-FFF2-40B4-BE49-F238E27FC236}">
                <a16:creationId xmlns:a16="http://schemas.microsoft.com/office/drawing/2014/main" id="{923F9981-DB09-45CF-BBD4-0C19CD411461}"/>
              </a:ext>
            </a:extLst>
          </p:cNvPr>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413853" y="2877192"/>
            <a:ext cx="1069190" cy="807216"/>
          </a:xfrm>
          <a:prstGeom prst="rect">
            <a:avLst/>
          </a:prstGeom>
          <a:noFill/>
          <a:ln>
            <a:noFill/>
          </a:ln>
        </p:spPr>
      </p:pic>
      <p:pic>
        <p:nvPicPr>
          <p:cNvPr id="24" name="Obrázek 23" descr="generali">
            <a:extLst>
              <a:ext uri="{FF2B5EF4-FFF2-40B4-BE49-F238E27FC236}">
                <a16:creationId xmlns:a16="http://schemas.microsoft.com/office/drawing/2014/main" id="{E73D1C91-4D37-4576-B0A0-6904D899EC57}"/>
              </a:ext>
            </a:extLst>
          </p:cNvPr>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924694" y="2781897"/>
            <a:ext cx="703537" cy="944220"/>
          </a:xfrm>
          <a:prstGeom prst="rect">
            <a:avLst/>
          </a:prstGeom>
          <a:noFill/>
          <a:ln>
            <a:noFill/>
          </a:ln>
        </p:spPr>
      </p:pic>
      <p:pic>
        <p:nvPicPr>
          <p:cNvPr id="25" name="Obrázek 24" descr="ysoft">
            <a:extLst>
              <a:ext uri="{FF2B5EF4-FFF2-40B4-BE49-F238E27FC236}">
                <a16:creationId xmlns:a16="http://schemas.microsoft.com/office/drawing/2014/main" id="{2ABED01D-D302-455A-888F-E195BACC8520}"/>
              </a:ext>
            </a:extLst>
          </p:cNvPr>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980835" y="2721725"/>
            <a:ext cx="1346902" cy="1168241"/>
          </a:xfrm>
          <a:prstGeom prst="rect">
            <a:avLst/>
          </a:prstGeom>
          <a:noFill/>
          <a:ln>
            <a:noFill/>
          </a:ln>
        </p:spPr>
      </p:pic>
      <p:pic>
        <p:nvPicPr>
          <p:cNvPr id="26" name="Obrázek 25" descr="notino">
            <a:extLst>
              <a:ext uri="{FF2B5EF4-FFF2-40B4-BE49-F238E27FC236}">
                <a16:creationId xmlns:a16="http://schemas.microsoft.com/office/drawing/2014/main" id="{9A19B0D6-7A5C-4F0A-A1C6-1FED5207EFE5}"/>
              </a:ext>
            </a:extLst>
          </p:cNvPr>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10119" y="2858946"/>
            <a:ext cx="979397" cy="958106"/>
          </a:xfrm>
          <a:prstGeom prst="rect">
            <a:avLst/>
          </a:prstGeom>
          <a:noFill/>
          <a:ln>
            <a:noFill/>
          </a:ln>
        </p:spPr>
      </p:pic>
      <p:pic>
        <p:nvPicPr>
          <p:cNvPr id="27" name="Obrázek 26" descr="mpsv">
            <a:extLst>
              <a:ext uri="{FF2B5EF4-FFF2-40B4-BE49-F238E27FC236}">
                <a16:creationId xmlns:a16="http://schemas.microsoft.com/office/drawing/2014/main" id="{06C54D90-1C81-4502-8634-2041E950F4A5}"/>
              </a:ext>
            </a:extLst>
          </p:cNvPr>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8139278" y="2897147"/>
            <a:ext cx="531355" cy="833135"/>
          </a:xfrm>
          <a:prstGeom prst="rect">
            <a:avLst/>
          </a:prstGeom>
          <a:noFill/>
          <a:ln>
            <a:noFill/>
          </a:ln>
        </p:spPr>
      </p:pic>
      <p:pic>
        <p:nvPicPr>
          <p:cNvPr id="28" name="Obrázek 27" descr="cd-cargo">
            <a:extLst>
              <a:ext uri="{FF2B5EF4-FFF2-40B4-BE49-F238E27FC236}">
                <a16:creationId xmlns:a16="http://schemas.microsoft.com/office/drawing/2014/main" id="{CDE896E6-FE03-4E69-BAC2-B187400BA7A2}"/>
              </a:ext>
            </a:extLst>
          </p:cNvPr>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080000" y="3642803"/>
            <a:ext cx="1269143" cy="791479"/>
          </a:xfrm>
          <a:prstGeom prst="rect">
            <a:avLst/>
          </a:prstGeom>
          <a:noFill/>
          <a:ln>
            <a:noFill/>
          </a:ln>
        </p:spPr>
      </p:pic>
      <p:pic>
        <p:nvPicPr>
          <p:cNvPr id="29" name="Obrázek 28" descr="fortuna">
            <a:extLst>
              <a:ext uri="{FF2B5EF4-FFF2-40B4-BE49-F238E27FC236}">
                <a16:creationId xmlns:a16="http://schemas.microsoft.com/office/drawing/2014/main" id="{EA96935D-9FC7-4B6D-9CCA-BBAEEDD9B069}"/>
              </a:ext>
            </a:extLst>
          </p:cNvPr>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2684248" y="3628918"/>
            <a:ext cx="1281177" cy="847021"/>
          </a:xfrm>
          <a:prstGeom prst="rect">
            <a:avLst/>
          </a:prstGeom>
          <a:noFill/>
          <a:ln>
            <a:noFill/>
          </a:ln>
        </p:spPr>
      </p:pic>
      <p:pic>
        <p:nvPicPr>
          <p:cNvPr id="30" name="Obrázek 29" descr="home-credit">
            <a:extLst>
              <a:ext uri="{FF2B5EF4-FFF2-40B4-BE49-F238E27FC236}">
                <a16:creationId xmlns:a16="http://schemas.microsoft.com/office/drawing/2014/main" id="{B03CA1A4-1FA6-40D3-8661-DD8A71687BB7}"/>
              </a:ext>
            </a:extLst>
          </p:cNvPr>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4361654" y="3672618"/>
            <a:ext cx="797033" cy="694280"/>
          </a:xfrm>
          <a:prstGeom prst="rect">
            <a:avLst/>
          </a:prstGeom>
          <a:noFill/>
          <a:ln>
            <a:noFill/>
          </a:ln>
        </p:spPr>
      </p:pic>
      <p:pic>
        <p:nvPicPr>
          <p:cNvPr id="31" name="Obrázek 30" descr="Image result for ppf logo">
            <a:extLst>
              <a:ext uri="{FF2B5EF4-FFF2-40B4-BE49-F238E27FC236}">
                <a16:creationId xmlns:a16="http://schemas.microsoft.com/office/drawing/2014/main" id="{152FFED9-4C53-4D11-ADCE-E45B70F1F21F}"/>
              </a:ext>
            </a:extLst>
          </p:cNvPr>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5450258" y="3726117"/>
            <a:ext cx="836838" cy="722051"/>
          </a:xfrm>
          <a:prstGeom prst="rect">
            <a:avLst/>
          </a:prstGeom>
          <a:noFill/>
          <a:ln>
            <a:noFill/>
          </a:ln>
        </p:spPr>
      </p:pic>
      <p:pic>
        <p:nvPicPr>
          <p:cNvPr id="32" name="Obrázek 31" descr="sazka">
            <a:extLst>
              <a:ext uri="{FF2B5EF4-FFF2-40B4-BE49-F238E27FC236}">
                <a16:creationId xmlns:a16="http://schemas.microsoft.com/office/drawing/2014/main" id="{B137B452-013F-43A2-90E4-A2372CCE3C9D}"/>
              </a:ext>
            </a:extLst>
          </p:cNvPr>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6690650" y="3544323"/>
            <a:ext cx="999762" cy="999763"/>
          </a:xfrm>
          <a:prstGeom prst="rect">
            <a:avLst/>
          </a:prstGeom>
          <a:noFill/>
          <a:ln>
            <a:noFill/>
          </a:ln>
        </p:spPr>
      </p:pic>
      <p:pic>
        <p:nvPicPr>
          <p:cNvPr id="33" name="Obrázek 32" descr="sberbank">
            <a:extLst>
              <a:ext uri="{FF2B5EF4-FFF2-40B4-BE49-F238E27FC236}">
                <a16:creationId xmlns:a16="http://schemas.microsoft.com/office/drawing/2014/main" id="{89D8677A-FC06-4D84-AC3C-CCCF8DAC6E97}"/>
              </a:ext>
            </a:extLst>
          </p:cNvPr>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8947013" y="4449105"/>
            <a:ext cx="1403370" cy="874792"/>
          </a:xfrm>
          <a:prstGeom prst="rect">
            <a:avLst/>
          </a:prstGeom>
          <a:noFill/>
          <a:ln>
            <a:noFill/>
          </a:ln>
        </p:spPr>
      </p:pic>
      <p:pic>
        <p:nvPicPr>
          <p:cNvPr id="34" name="Obrázek 33" descr="marks-spencer">
            <a:extLst>
              <a:ext uri="{FF2B5EF4-FFF2-40B4-BE49-F238E27FC236}">
                <a16:creationId xmlns:a16="http://schemas.microsoft.com/office/drawing/2014/main" id="{89E23526-5945-4119-9039-925DB6F6E7EB}"/>
              </a:ext>
            </a:extLst>
          </p:cNvPr>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128118" y="4428265"/>
            <a:ext cx="916449" cy="888678"/>
          </a:xfrm>
          <a:prstGeom prst="rect">
            <a:avLst/>
          </a:prstGeom>
          <a:noFill/>
          <a:ln>
            <a:noFill/>
          </a:ln>
        </p:spPr>
      </p:pic>
      <p:pic>
        <p:nvPicPr>
          <p:cNvPr id="35" name="Obrázek 34" descr="penny-market">
            <a:extLst>
              <a:ext uri="{FF2B5EF4-FFF2-40B4-BE49-F238E27FC236}">
                <a16:creationId xmlns:a16="http://schemas.microsoft.com/office/drawing/2014/main" id="{DF83CD26-5C18-40F4-8B7C-0A90E42C4F32}"/>
              </a:ext>
            </a:extLst>
          </p:cNvPr>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2635838" y="4416690"/>
            <a:ext cx="641514" cy="860907"/>
          </a:xfrm>
          <a:prstGeom prst="rect">
            <a:avLst/>
          </a:prstGeom>
          <a:noFill/>
          <a:ln>
            <a:noFill/>
          </a:ln>
        </p:spPr>
      </p:pic>
      <p:pic>
        <p:nvPicPr>
          <p:cNvPr id="36" name="Obrázek 35" descr="ceska-televize">
            <a:extLst>
              <a:ext uri="{FF2B5EF4-FFF2-40B4-BE49-F238E27FC236}">
                <a16:creationId xmlns:a16="http://schemas.microsoft.com/office/drawing/2014/main" id="{8B31CF7E-90A5-41A9-BEDE-17123674786B}"/>
              </a:ext>
            </a:extLst>
          </p:cNvPr>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5310475" y="4410801"/>
            <a:ext cx="1499644" cy="934037"/>
          </a:xfrm>
          <a:prstGeom prst="rect">
            <a:avLst/>
          </a:prstGeom>
          <a:noFill/>
          <a:ln>
            <a:noFill/>
          </a:ln>
        </p:spPr>
      </p:pic>
      <p:pic>
        <p:nvPicPr>
          <p:cNvPr id="37" name="Obrázek 36" descr="ferona">
            <a:extLst>
              <a:ext uri="{FF2B5EF4-FFF2-40B4-BE49-F238E27FC236}">
                <a16:creationId xmlns:a16="http://schemas.microsoft.com/office/drawing/2014/main" id="{50B8EA63-64F1-42FA-8AC1-6F0F898A5128}"/>
              </a:ext>
            </a:extLst>
          </p:cNvPr>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7218685" y="4445712"/>
            <a:ext cx="1180275" cy="847947"/>
          </a:xfrm>
          <a:prstGeom prst="rect">
            <a:avLst/>
          </a:prstGeom>
          <a:noFill/>
          <a:ln>
            <a:noFill/>
          </a:ln>
        </p:spPr>
      </p:pic>
      <p:pic>
        <p:nvPicPr>
          <p:cNvPr id="38" name="Obrázek 37" descr="euc">
            <a:extLst>
              <a:ext uri="{FF2B5EF4-FFF2-40B4-BE49-F238E27FC236}">
                <a16:creationId xmlns:a16="http://schemas.microsoft.com/office/drawing/2014/main" id="{F97CA7ED-929F-49F1-AB63-9E2439F6E49B}"/>
              </a:ext>
            </a:extLst>
          </p:cNvPr>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10516896" y="2880150"/>
            <a:ext cx="504510" cy="819250"/>
          </a:xfrm>
          <a:prstGeom prst="rect">
            <a:avLst/>
          </a:prstGeom>
          <a:noFill/>
          <a:ln>
            <a:noFill/>
          </a:ln>
        </p:spPr>
      </p:pic>
      <p:pic>
        <p:nvPicPr>
          <p:cNvPr id="39" name="Obrázek 38" descr="kooperativa">
            <a:extLst>
              <a:ext uri="{FF2B5EF4-FFF2-40B4-BE49-F238E27FC236}">
                <a16:creationId xmlns:a16="http://schemas.microsoft.com/office/drawing/2014/main" id="{F29B4038-BE8E-4FA5-80C4-6667E6762245}"/>
              </a:ext>
            </a:extLst>
          </p:cNvPr>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1079708" y="5251743"/>
            <a:ext cx="1005317" cy="958106"/>
          </a:xfrm>
          <a:prstGeom prst="rect">
            <a:avLst/>
          </a:prstGeom>
          <a:noFill/>
          <a:ln>
            <a:noFill/>
          </a:ln>
        </p:spPr>
      </p:pic>
      <p:pic>
        <p:nvPicPr>
          <p:cNvPr id="40" name="Obrázek 39" descr="praha1">
            <a:extLst>
              <a:ext uri="{FF2B5EF4-FFF2-40B4-BE49-F238E27FC236}">
                <a16:creationId xmlns:a16="http://schemas.microsoft.com/office/drawing/2014/main" id="{F85012EF-975B-42EA-9E27-C1C572A46E90}"/>
              </a:ext>
            </a:extLst>
          </p:cNvPr>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8316156" y="3611464"/>
            <a:ext cx="516544" cy="999763"/>
          </a:xfrm>
          <a:prstGeom prst="rect">
            <a:avLst/>
          </a:prstGeom>
          <a:noFill/>
          <a:ln>
            <a:noFill/>
          </a:ln>
        </p:spPr>
      </p:pic>
      <p:pic>
        <p:nvPicPr>
          <p:cNvPr id="41" name="Obrázek 40">
            <a:extLst>
              <a:ext uri="{FF2B5EF4-FFF2-40B4-BE49-F238E27FC236}">
                <a16:creationId xmlns:a16="http://schemas.microsoft.com/office/drawing/2014/main" id="{2F7F4F70-1CF3-4A8C-875E-7DC969E1F079}"/>
              </a:ext>
            </a:extLst>
          </p:cNvPr>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2557568" y="5595560"/>
            <a:ext cx="948849" cy="319369"/>
          </a:xfrm>
          <a:prstGeom prst="rect">
            <a:avLst/>
          </a:prstGeom>
          <a:noFill/>
          <a:ln>
            <a:noFill/>
          </a:ln>
        </p:spPr>
      </p:pic>
      <p:pic>
        <p:nvPicPr>
          <p:cNvPr id="42" name="Obrázek 41" descr="imi">
            <a:extLst>
              <a:ext uri="{FF2B5EF4-FFF2-40B4-BE49-F238E27FC236}">
                <a16:creationId xmlns:a16="http://schemas.microsoft.com/office/drawing/2014/main" id="{7237F91C-251A-4134-89E8-5E6EDFDA51E0}"/>
              </a:ext>
            </a:extLst>
          </p:cNvPr>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4086181" y="5281036"/>
            <a:ext cx="680394" cy="881272"/>
          </a:xfrm>
          <a:prstGeom prst="rect">
            <a:avLst/>
          </a:prstGeom>
          <a:noFill/>
          <a:ln>
            <a:noFill/>
          </a:ln>
        </p:spPr>
      </p:pic>
      <p:pic>
        <p:nvPicPr>
          <p:cNvPr id="43" name="Obrázek 42" descr="cs-cargo">
            <a:extLst>
              <a:ext uri="{FF2B5EF4-FFF2-40B4-BE49-F238E27FC236}">
                <a16:creationId xmlns:a16="http://schemas.microsoft.com/office/drawing/2014/main" id="{4ADA5808-2E7E-4599-A345-4524DFF7DE9C}"/>
              </a:ext>
            </a:extLst>
          </p:cNvPr>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5201933" y="5278405"/>
            <a:ext cx="1186755" cy="874792"/>
          </a:xfrm>
          <a:prstGeom prst="rect">
            <a:avLst/>
          </a:prstGeom>
          <a:noFill/>
          <a:ln>
            <a:noFill/>
          </a:ln>
        </p:spPr>
      </p:pic>
      <p:pic>
        <p:nvPicPr>
          <p:cNvPr id="44" name="Obrázek 43" descr="dixons-carphone">
            <a:extLst>
              <a:ext uri="{FF2B5EF4-FFF2-40B4-BE49-F238E27FC236}">
                <a16:creationId xmlns:a16="http://schemas.microsoft.com/office/drawing/2014/main" id="{9A5527DF-21E3-49D6-AABE-00DE79B4D2C6}"/>
              </a:ext>
            </a:extLst>
          </p:cNvPr>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6890427" y="5301824"/>
            <a:ext cx="1027534" cy="815547"/>
          </a:xfrm>
          <a:prstGeom prst="rect">
            <a:avLst/>
          </a:prstGeom>
          <a:noFill/>
          <a:ln>
            <a:noFill/>
          </a:ln>
        </p:spPr>
      </p:pic>
      <p:pic>
        <p:nvPicPr>
          <p:cNvPr id="45" name="Obrázek 44" descr="dentamed">
            <a:extLst>
              <a:ext uri="{FF2B5EF4-FFF2-40B4-BE49-F238E27FC236}">
                <a16:creationId xmlns:a16="http://schemas.microsoft.com/office/drawing/2014/main" id="{8A041E05-3B98-4EF1-8381-85D73D2B5173}"/>
              </a:ext>
            </a:extLst>
          </p:cNvPr>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3763934" y="4405945"/>
            <a:ext cx="1107144" cy="930335"/>
          </a:xfrm>
          <a:prstGeom prst="rect">
            <a:avLst/>
          </a:prstGeom>
          <a:noFill/>
          <a:ln>
            <a:noFill/>
          </a:ln>
        </p:spPr>
      </p:pic>
      <p:pic>
        <p:nvPicPr>
          <p:cNvPr id="46" name="Obrázek 45" descr="ceska-exportni-banka">
            <a:extLst>
              <a:ext uri="{FF2B5EF4-FFF2-40B4-BE49-F238E27FC236}">
                <a16:creationId xmlns:a16="http://schemas.microsoft.com/office/drawing/2014/main" id="{1E0EBEE4-ED7F-4120-A7A6-F6DAE2813FE6}"/>
              </a:ext>
            </a:extLst>
          </p:cNvPr>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8888995" y="2841603"/>
            <a:ext cx="1194161" cy="928483"/>
          </a:xfrm>
          <a:prstGeom prst="rect">
            <a:avLst/>
          </a:prstGeom>
          <a:noFill/>
          <a:ln>
            <a:noFill/>
          </a:ln>
        </p:spPr>
      </p:pic>
      <p:pic>
        <p:nvPicPr>
          <p:cNvPr id="47" name="Obrázek 46" descr="npu">
            <a:extLst>
              <a:ext uri="{FF2B5EF4-FFF2-40B4-BE49-F238E27FC236}">
                <a16:creationId xmlns:a16="http://schemas.microsoft.com/office/drawing/2014/main" id="{4A112C88-D9CA-41CC-9778-0A867F75E214}"/>
              </a:ext>
            </a:extLst>
          </p:cNvPr>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9094708" y="3802265"/>
            <a:ext cx="1930097" cy="793330"/>
          </a:xfrm>
          <a:prstGeom prst="rect">
            <a:avLst/>
          </a:prstGeom>
          <a:noFill/>
          <a:ln>
            <a:noFill/>
          </a:ln>
        </p:spPr>
      </p:pic>
      <p:pic>
        <p:nvPicPr>
          <p:cNvPr id="48" name="Obrázek 47" descr="burinka">
            <a:extLst>
              <a:ext uri="{FF2B5EF4-FFF2-40B4-BE49-F238E27FC236}">
                <a16:creationId xmlns:a16="http://schemas.microsoft.com/office/drawing/2014/main" id="{B462926E-8F5B-40D8-AE6C-541D49553F95}"/>
              </a:ext>
            </a:extLst>
          </p:cNvPr>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8381979" y="5243228"/>
            <a:ext cx="1374673" cy="909969"/>
          </a:xfrm>
          <a:prstGeom prst="rect">
            <a:avLst/>
          </a:prstGeom>
          <a:noFill/>
          <a:ln>
            <a:noFill/>
          </a:ln>
        </p:spPr>
      </p:pic>
      <p:pic>
        <p:nvPicPr>
          <p:cNvPr id="49" name="Obrázek 48" descr="bohemia-interactive">
            <a:extLst>
              <a:ext uri="{FF2B5EF4-FFF2-40B4-BE49-F238E27FC236}">
                <a16:creationId xmlns:a16="http://schemas.microsoft.com/office/drawing/2014/main" id="{44D29A8B-3588-447A-95D7-928C0A3FFCDC}"/>
              </a:ext>
            </a:extLst>
          </p:cNvPr>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10179338" y="5141542"/>
            <a:ext cx="1096962" cy="1071968"/>
          </a:xfrm>
          <a:prstGeom prst="rect">
            <a:avLst/>
          </a:prstGeom>
          <a:noFill/>
          <a:ln>
            <a:noFill/>
          </a:ln>
        </p:spPr>
      </p:pic>
    </p:spTree>
    <p:extLst>
      <p:ext uri="{BB962C8B-B14F-4D97-AF65-F5344CB8AC3E}">
        <p14:creationId xmlns:p14="http://schemas.microsoft.com/office/powerpoint/2010/main" val="4217615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ředstaveni Anect - 3">
    <p:spTree>
      <p:nvGrpSpPr>
        <p:cNvPr id="1" name=""/>
        <p:cNvGrpSpPr/>
        <p:nvPr/>
      </p:nvGrpSpPr>
      <p:grpSpPr>
        <a:xfrm>
          <a:off x="0" y="0"/>
          <a:ext cx="0" cy="0"/>
          <a:chOff x="0" y="0"/>
          <a:chExt cx="0" cy="0"/>
        </a:xfrm>
      </p:grpSpPr>
      <p:sp>
        <p:nvSpPr>
          <p:cNvPr id="17" name="Nadpis 1">
            <a:extLst>
              <a:ext uri="{FF2B5EF4-FFF2-40B4-BE49-F238E27FC236}">
                <a16:creationId xmlns:a16="http://schemas.microsoft.com/office/drawing/2014/main" id="{D7237CC6-7CC3-4016-B003-74858DED4FC0}"/>
              </a:ext>
            </a:extLst>
          </p:cNvPr>
          <p:cNvSpPr>
            <a:spLocks noGrp="1"/>
          </p:cNvSpPr>
          <p:nvPr userDrawn="1">
            <p:ph type="title" hasCustomPrompt="1"/>
          </p:nvPr>
        </p:nvSpPr>
        <p:spPr>
          <a:xfrm>
            <a:off x="1080000" y="2160001"/>
            <a:ext cx="10080000" cy="849418"/>
          </a:xfrm>
        </p:spPr>
        <p:txBody>
          <a:bodyPr lIns="0" anchor="t">
            <a:noAutofit/>
          </a:bodyPr>
          <a:lstStyle>
            <a:lvl1pPr>
              <a:defRPr/>
            </a:lvl1pPr>
          </a:lstStyle>
          <a:p>
            <a:r>
              <a:rPr lang="cs-CZ" dirty="0" err="1"/>
              <a:t>Our</a:t>
            </a:r>
            <a:r>
              <a:rPr lang="cs-CZ" dirty="0"/>
              <a:t> </a:t>
            </a:r>
            <a:r>
              <a:rPr lang="cs-CZ" dirty="0" err="1"/>
              <a:t>Customers</a:t>
            </a:r>
            <a:endParaRPr lang="en-GB" dirty="0"/>
          </a:p>
        </p:txBody>
      </p:sp>
      <p:pic>
        <p:nvPicPr>
          <p:cNvPr id="22" name="Obrázek 21" descr="kb">
            <a:extLst>
              <a:ext uri="{FF2B5EF4-FFF2-40B4-BE49-F238E27FC236}">
                <a16:creationId xmlns:a16="http://schemas.microsoft.com/office/drawing/2014/main" id="{34371365-D230-406B-96AB-F721AC387A18}"/>
              </a:ext>
            </a:extLst>
          </p:cNvPr>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0000" y="2800411"/>
            <a:ext cx="770197" cy="733521"/>
          </a:xfrm>
          <a:prstGeom prst="rect">
            <a:avLst/>
          </a:prstGeom>
          <a:noFill/>
          <a:ln>
            <a:noFill/>
          </a:ln>
        </p:spPr>
      </p:pic>
      <p:pic>
        <p:nvPicPr>
          <p:cNvPr id="23" name="Obrázek 22" descr="spcss">
            <a:extLst>
              <a:ext uri="{FF2B5EF4-FFF2-40B4-BE49-F238E27FC236}">
                <a16:creationId xmlns:a16="http://schemas.microsoft.com/office/drawing/2014/main" id="{923F9981-DB09-45CF-BBD4-0C19CD411461}"/>
              </a:ext>
            </a:extLst>
          </p:cNvPr>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199680" y="2864761"/>
            <a:ext cx="847217" cy="639631"/>
          </a:xfrm>
          <a:prstGeom prst="rect">
            <a:avLst/>
          </a:prstGeom>
          <a:noFill/>
          <a:ln>
            <a:noFill/>
          </a:ln>
        </p:spPr>
      </p:pic>
      <p:pic>
        <p:nvPicPr>
          <p:cNvPr id="24" name="Obrázek 23" descr="generali">
            <a:extLst>
              <a:ext uri="{FF2B5EF4-FFF2-40B4-BE49-F238E27FC236}">
                <a16:creationId xmlns:a16="http://schemas.microsoft.com/office/drawing/2014/main" id="{E73D1C91-4D37-4576-B0A0-6904D899EC57}"/>
              </a:ext>
            </a:extLst>
          </p:cNvPr>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434514" y="2789328"/>
            <a:ext cx="557477" cy="748192"/>
          </a:xfrm>
          <a:prstGeom prst="rect">
            <a:avLst/>
          </a:prstGeom>
          <a:noFill/>
          <a:ln>
            <a:noFill/>
          </a:ln>
        </p:spPr>
      </p:pic>
      <p:pic>
        <p:nvPicPr>
          <p:cNvPr id="25" name="Obrázek 24" descr="ysoft">
            <a:extLst>
              <a:ext uri="{FF2B5EF4-FFF2-40B4-BE49-F238E27FC236}">
                <a16:creationId xmlns:a16="http://schemas.microsoft.com/office/drawing/2014/main" id="{2ABED01D-D302-455A-888F-E195BACC8520}"/>
              </a:ext>
            </a:extLst>
          </p:cNvPr>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359361" y="2712450"/>
            <a:ext cx="1067273" cy="925704"/>
          </a:xfrm>
          <a:prstGeom prst="rect">
            <a:avLst/>
          </a:prstGeom>
          <a:noFill/>
          <a:ln>
            <a:noFill/>
          </a:ln>
        </p:spPr>
      </p:pic>
      <p:pic>
        <p:nvPicPr>
          <p:cNvPr id="26" name="Obrázek 25" descr="notino">
            <a:extLst>
              <a:ext uri="{FF2B5EF4-FFF2-40B4-BE49-F238E27FC236}">
                <a16:creationId xmlns:a16="http://schemas.microsoft.com/office/drawing/2014/main" id="{9A19B0D6-7A5C-4F0A-A1C6-1FED5207EFE5}"/>
              </a:ext>
            </a:extLst>
          </p:cNvPr>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744555" y="2785617"/>
            <a:ext cx="776066" cy="759195"/>
          </a:xfrm>
          <a:prstGeom prst="rect">
            <a:avLst/>
          </a:prstGeom>
          <a:noFill/>
          <a:ln>
            <a:noFill/>
          </a:ln>
        </p:spPr>
      </p:pic>
      <p:pic>
        <p:nvPicPr>
          <p:cNvPr id="27" name="Obrázek 26" descr="mpsv">
            <a:extLst>
              <a:ext uri="{FF2B5EF4-FFF2-40B4-BE49-F238E27FC236}">
                <a16:creationId xmlns:a16="http://schemas.microsoft.com/office/drawing/2014/main" id="{06C54D90-1C81-4502-8634-2041E950F4A5}"/>
              </a:ext>
            </a:extLst>
          </p:cNvPr>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835449" y="2809141"/>
            <a:ext cx="421041" cy="660169"/>
          </a:xfrm>
          <a:prstGeom prst="rect">
            <a:avLst/>
          </a:prstGeom>
          <a:noFill/>
          <a:ln>
            <a:noFill/>
          </a:ln>
        </p:spPr>
      </p:pic>
      <p:pic>
        <p:nvPicPr>
          <p:cNvPr id="28" name="Obrázek 27" descr="cd-cargo">
            <a:extLst>
              <a:ext uri="{FF2B5EF4-FFF2-40B4-BE49-F238E27FC236}">
                <a16:creationId xmlns:a16="http://schemas.microsoft.com/office/drawing/2014/main" id="{CDE896E6-FE03-4E69-BAC2-B187400BA7A2}"/>
              </a:ext>
            </a:extLst>
          </p:cNvPr>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080001" y="3526382"/>
            <a:ext cx="1005658" cy="627161"/>
          </a:xfrm>
          <a:prstGeom prst="rect">
            <a:avLst/>
          </a:prstGeom>
          <a:noFill/>
          <a:ln>
            <a:noFill/>
          </a:ln>
        </p:spPr>
      </p:pic>
      <p:pic>
        <p:nvPicPr>
          <p:cNvPr id="29" name="Obrázek 28" descr="fortuna">
            <a:extLst>
              <a:ext uri="{FF2B5EF4-FFF2-40B4-BE49-F238E27FC236}">
                <a16:creationId xmlns:a16="http://schemas.microsoft.com/office/drawing/2014/main" id="{EA96935D-9FC7-4B6D-9CCA-BBAEEDD9B069}"/>
              </a:ext>
            </a:extLst>
          </p:cNvPr>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2454377" y="3503643"/>
            <a:ext cx="1015193" cy="671172"/>
          </a:xfrm>
          <a:prstGeom prst="rect">
            <a:avLst/>
          </a:prstGeom>
          <a:noFill/>
          <a:ln>
            <a:noFill/>
          </a:ln>
        </p:spPr>
      </p:pic>
      <p:pic>
        <p:nvPicPr>
          <p:cNvPr id="30" name="Obrázek 29" descr="home-credit">
            <a:extLst>
              <a:ext uri="{FF2B5EF4-FFF2-40B4-BE49-F238E27FC236}">
                <a16:creationId xmlns:a16="http://schemas.microsoft.com/office/drawing/2014/main" id="{B03CA1A4-1FA6-40D3-8661-DD8A71687BB7}"/>
              </a:ext>
            </a:extLst>
          </p:cNvPr>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3765883" y="3547215"/>
            <a:ext cx="631562" cy="550141"/>
          </a:xfrm>
          <a:prstGeom prst="rect">
            <a:avLst/>
          </a:prstGeom>
          <a:noFill/>
          <a:ln>
            <a:noFill/>
          </a:ln>
        </p:spPr>
      </p:pic>
      <p:pic>
        <p:nvPicPr>
          <p:cNvPr id="31" name="Obrázek 30" descr="Image result for ppf logo">
            <a:extLst>
              <a:ext uri="{FF2B5EF4-FFF2-40B4-BE49-F238E27FC236}">
                <a16:creationId xmlns:a16="http://schemas.microsoft.com/office/drawing/2014/main" id="{152FFED9-4C53-4D11-ADCE-E45B70F1F21F}"/>
              </a:ext>
            </a:extLst>
          </p:cNvPr>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4653758" y="3585758"/>
            <a:ext cx="663103" cy="572147"/>
          </a:xfrm>
          <a:prstGeom prst="rect">
            <a:avLst/>
          </a:prstGeom>
          <a:noFill/>
          <a:ln>
            <a:noFill/>
          </a:ln>
        </p:spPr>
      </p:pic>
      <p:pic>
        <p:nvPicPr>
          <p:cNvPr id="32" name="Obrázek 31" descr="sazka">
            <a:extLst>
              <a:ext uri="{FF2B5EF4-FFF2-40B4-BE49-F238E27FC236}">
                <a16:creationId xmlns:a16="http://schemas.microsoft.com/office/drawing/2014/main" id="{B137B452-013F-43A2-90E4-A2372CCE3C9D}"/>
              </a:ext>
            </a:extLst>
          </p:cNvPr>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5493784" y="3426183"/>
            <a:ext cx="792202" cy="792203"/>
          </a:xfrm>
          <a:prstGeom prst="rect">
            <a:avLst/>
          </a:prstGeom>
          <a:noFill/>
          <a:ln>
            <a:noFill/>
          </a:ln>
        </p:spPr>
      </p:pic>
      <p:pic>
        <p:nvPicPr>
          <p:cNvPr id="34" name="Obrázek 33" descr="marks-spencer">
            <a:extLst>
              <a:ext uri="{FF2B5EF4-FFF2-40B4-BE49-F238E27FC236}">
                <a16:creationId xmlns:a16="http://schemas.microsoft.com/office/drawing/2014/main" id="{89E23526-5945-4119-9039-925DB6F6E7EB}"/>
              </a:ext>
            </a:extLst>
          </p:cNvPr>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95447" y="4108171"/>
            <a:ext cx="726187" cy="704181"/>
          </a:xfrm>
          <a:prstGeom prst="rect">
            <a:avLst/>
          </a:prstGeom>
          <a:noFill/>
          <a:ln>
            <a:noFill/>
          </a:ln>
        </p:spPr>
      </p:pic>
      <p:pic>
        <p:nvPicPr>
          <p:cNvPr id="35" name="Obrázek 34" descr="penny-market">
            <a:extLst>
              <a:ext uri="{FF2B5EF4-FFF2-40B4-BE49-F238E27FC236}">
                <a16:creationId xmlns:a16="http://schemas.microsoft.com/office/drawing/2014/main" id="{DF83CD26-5C18-40F4-8B7C-0A90E42C4F32}"/>
              </a:ext>
            </a:extLst>
          </p:cNvPr>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2177283" y="4170646"/>
            <a:ext cx="508330" cy="682175"/>
          </a:xfrm>
          <a:prstGeom prst="rect">
            <a:avLst/>
          </a:prstGeom>
          <a:noFill/>
          <a:ln>
            <a:noFill/>
          </a:ln>
        </p:spPr>
      </p:pic>
      <p:pic>
        <p:nvPicPr>
          <p:cNvPr id="36" name="Obrázek 35" descr="ceska-televize">
            <a:extLst>
              <a:ext uri="{FF2B5EF4-FFF2-40B4-BE49-F238E27FC236}">
                <a16:creationId xmlns:a16="http://schemas.microsoft.com/office/drawing/2014/main" id="{8B31CF7E-90A5-41A9-BEDE-17123674786B}"/>
              </a:ext>
            </a:extLst>
          </p:cNvPr>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2952778" y="4116137"/>
            <a:ext cx="1188305" cy="740123"/>
          </a:xfrm>
          <a:prstGeom prst="rect">
            <a:avLst/>
          </a:prstGeom>
          <a:noFill/>
          <a:ln>
            <a:noFill/>
          </a:ln>
        </p:spPr>
      </p:pic>
      <p:pic>
        <p:nvPicPr>
          <p:cNvPr id="37" name="Obrázek 36" descr="ferona">
            <a:extLst>
              <a:ext uri="{FF2B5EF4-FFF2-40B4-BE49-F238E27FC236}">
                <a16:creationId xmlns:a16="http://schemas.microsoft.com/office/drawing/2014/main" id="{50B8EA63-64F1-42FA-8AC1-6F0F898A5128}"/>
              </a:ext>
            </a:extLst>
          </p:cNvPr>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4437192" y="4116137"/>
            <a:ext cx="935240" cy="671906"/>
          </a:xfrm>
          <a:prstGeom prst="rect">
            <a:avLst/>
          </a:prstGeom>
          <a:noFill/>
          <a:ln>
            <a:noFill/>
          </a:ln>
        </p:spPr>
      </p:pic>
      <p:pic>
        <p:nvPicPr>
          <p:cNvPr id="38" name="Obrázek 37" descr="euc">
            <a:extLst>
              <a:ext uri="{FF2B5EF4-FFF2-40B4-BE49-F238E27FC236}">
                <a16:creationId xmlns:a16="http://schemas.microsoft.com/office/drawing/2014/main" id="{F97CA7ED-929F-49F1-AB63-9E2439F6E49B}"/>
              </a:ext>
            </a:extLst>
          </p:cNvPr>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8849618" y="2808526"/>
            <a:ext cx="399769" cy="649166"/>
          </a:xfrm>
          <a:prstGeom prst="rect">
            <a:avLst/>
          </a:prstGeom>
          <a:noFill/>
          <a:ln>
            <a:noFill/>
          </a:ln>
        </p:spPr>
      </p:pic>
      <p:pic>
        <p:nvPicPr>
          <p:cNvPr id="39" name="Obrázek 38" descr="kooperativa">
            <a:extLst>
              <a:ext uri="{FF2B5EF4-FFF2-40B4-BE49-F238E27FC236}">
                <a16:creationId xmlns:a16="http://schemas.microsoft.com/office/drawing/2014/main" id="{F29B4038-BE8E-4FA5-80C4-6667E6762245}"/>
              </a:ext>
            </a:extLst>
          </p:cNvPr>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7806747" y="3419636"/>
            <a:ext cx="796605" cy="759195"/>
          </a:xfrm>
          <a:prstGeom prst="rect">
            <a:avLst/>
          </a:prstGeom>
          <a:noFill/>
          <a:ln>
            <a:noFill/>
          </a:ln>
        </p:spPr>
      </p:pic>
      <p:pic>
        <p:nvPicPr>
          <p:cNvPr id="40" name="Obrázek 39" descr="praha1">
            <a:extLst>
              <a:ext uri="{FF2B5EF4-FFF2-40B4-BE49-F238E27FC236}">
                <a16:creationId xmlns:a16="http://schemas.microsoft.com/office/drawing/2014/main" id="{F85012EF-975B-42EA-9E27-C1C572A46E90}"/>
              </a:ext>
            </a:extLst>
          </p:cNvPr>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10750695" y="2719213"/>
            <a:ext cx="409305" cy="792203"/>
          </a:xfrm>
          <a:prstGeom prst="rect">
            <a:avLst/>
          </a:prstGeom>
          <a:noFill/>
          <a:ln>
            <a:noFill/>
          </a:ln>
        </p:spPr>
      </p:pic>
      <p:pic>
        <p:nvPicPr>
          <p:cNvPr id="41" name="Obrázek 40">
            <a:extLst>
              <a:ext uri="{FF2B5EF4-FFF2-40B4-BE49-F238E27FC236}">
                <a16:creationId xmlns:a16="http://schemas.microsoft.com/office/drawing/2014/main" id="{2F7F4F70-1CF3-4A8C-875E-7DC969E1F079}"/>
              </a:ext>
            </a:extLst>
          </p:cNvPr>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5574269" y="4333728"/>
            <a:ext cx="751859" cy="253065"/>
          </a:xfrm>
          <a:prstGeom prst="rect">
            <a:avLst/>
          </a:prstGeom>
          <a:noFill/>
          <a:ln>
            <a:noFill/>
          </a:ln>
        </p:spPr>
      </p:pic>
      <p:pic>
        <p:nvPicPr>
          <p:cNvPr id="42" name="Obrázek 41" descr="imi">
            <a:extLst>
              <a:ext uri="{FF2B5EF4-FFF2-40B4-BE49-F238E27FC236}">
                <a16:creationId xmlns:a16="http://schemas.microsoft.com/office/drawing/2014/main" id="{7237F91C-251A-4134-89E8-5E6EDFDA51E0}"/>
              </a:ext>
            </a:extLst>
          </p:cNvPr>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6630560" y="4116137"/>
            <a:ext cx="539138" cy="698312"/>
          </a:xfrm>
          <a:prstGeom prst="rect">
            <a:avLst/>
          </a:prstGeom>
          <a:noFill/>
          <a:ln>
            <a:noFill/>
          </a:ln>
        </p:spPr>
      </p:pic>
      <p:pic>
        <p:nvPicPr>
          <p:cNvPr id="43" name="Obrázek 42" descr="cs-cargo">
            <a:extLst>
              <a:ext uri="{FF2B5EF4-FFF2-40B4-BE49-F238E27FC236}">
                <a16:creationId xmlns:a16="http://schemas.microsoft.com/office/drawing/2014/main" id="{4ADA5808-2E7E-4599-A345-4524DFF7DE9C}"/>
              </a:ext>
            </a:extLst>
          </p:cNvPr>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7441606" y="4113671"/>
            <a:ext cx="940374" cy="693177"/>
          </a:xfrm>
          <a:prstGeom prst="rect">
            <a:avLst/>
          </a:prstGeom>
          <a:noFill/>
          <a:ln>
            <a:noFill/>
          </a:ln>
        </p:spPr>
      </p:pic>
      <p:pic>
        <p:nvPicPr>
          <p:cNvPr id="44" name="Obrázek 43" descr="dixons-carphone">
            <a:extLst>
              <a:ext uri="{FF2B5EF4-FFF2-40B4-BE49-F238E27FC236}">
                <a16:creationId xmlns:a16="http://schemas.microsoft.com/office/drawing/2014/main" id="{9A5527DF-21E3-49D6-AABE-00DE79B4D2C6}"/>
              </a:ext>
            </a:extLst>
          </p:cNvPr>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8987119" y="3531432"/>
            <a:ext cx="814209" cy="646232"/>
          </a:xfrm>
          <a:prstGeom prst="rect">
            <a:avLst/>
          </a:prstGeom>
          <a:noFill/>
          <a:ln>
            <a:noFill/>
          </a:ln>
        </p:spPr>
      </p:pic>
      <p:pic>
        <p:nvPicPr>
          <p:cNvPr id="45" name="Obrázek 44" descr="dentamed">
            <a:extLst>
              <a:ext uri="{FF2B5EF4-FFF2-40B4-BE49-F238E27FC236}">
                <a16:creationId xmlns:a16="http://schemas.microsoft.com/office/drawing/2014/main" id="{8A041E05-3B98-4EF1-8381-85D73D2B5173}"/>
              </a:ext>
            </a:extLst>
          </p:cNvPr>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9488449" y="2774227"/>
            <a:ext cx="877291" cy="737189"/>
          </a:xfrm>
          <a:prstGeom prst="rect">
            <a:avLst/>
          </a:prstGeom>
          <a:noFill/>
          <a:ln>
            <a:noFill/>
          </a:ln>
        </p:spPr>
      </p:pic>
      <p:pic>
        <p:nvPicPr>
          <p:cNvPr id="46" name="Obrázek 45" descr="ceska-exportni-banka">
            <a:extLst>
              <a:ext uri="{FF2B5EF4-FFF2-40B4-BE49-F238E27FC236}">
                <a16:creationId xmlns:a16="http://schemas.microsoft.com/office/drawing/2014/main" id="{1E0EBEE4-ED7F-4120-A7A6-F6DAE2813FE6}"/>
              </a:ext>
            </a:extLst>
          </p:cNvPr>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7590355" y="2807441"/>
            <a:ext cx="946243" cy="735722"/>
          </a:xfrm>
          <a:prstGeom prst="rect">
            <a:avLst/>
          </a:prstGeom>
          <a:noFill/>
          <a:ln>
            <a:noFill/>
          </a:ln>
        </p:spPr>
      </p:pic>
      <p:pic>
        <p:nvPicPr>
          <p:cNvPr id="47" name="Obrázek 46" descr="npu">
            <a:extLst>
              <a:ext uri="{FF2B5EF4-FFF2-40B4-BE49-F238E27FC236}">
                <a16:creationId xmlns:a16="http://schemas.microsoft.com/office/drawing/2014/main" id="{4A112C88-D9CA-41CC-9778-0A867F75E214}"/>
              </a:ext>
            </a:extLst>
          </p:cNvPr>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6268829" y="3507970"/>
            <a:ext cx="1529393" cy="628628"/>
          </a:xfrm>
          <a:prstGeom prst="rect">
            <a:avLst/>
          </a:prstGeom>
          <a:noFill/>
          <a:ln>
            <a:noFill/>
          </a:ln>
        </p:spPr>
      </p:pic>
      <p:pic>
        <p:nvPicPr>
          <p:cNvPr id="48" name="Obrázek 47" descr="burinka">
            <a:extLst>
              <a:ext uri="{FF2B5EF4-FFF2-40B4-BE49-F238E27FC236}">
                <a16:creationId xmlns:a16="http://schemas.microsoft.com/office/drawing/2014/main" id="{B462926E-8F5B-40D8-AE6C-541D49553F95}"/>
              </a:ext>
            </a:extLst>
          </p:cNvPr>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8804392" y="4128464"/>
            <a:ext cx="1089278" cy="721051"/>
          </a:xfrm>
          <a:prstGeom prst="rect">
            <a:avLst/>
          </a:prstGeom>
          <a:noFill/>
          <a:ln>
            <a:noFill/>
          </a:ln>
        </p:spPr>
      </p:pic>
      <p:pic>
        <p:nvPicPr>
          <p:cNvPr id="49" name="Obrázek 48" descr="bohemia-interactive">
            <a:extLst>
              <a:ext uri="{FF2B5EF4-FFF2-40B4-BE49-F238E27FC236}">
                <a16:creationId xmlns:a16="http://schemas.microsoft.com/office/drawing/2014/main" id="{44D29A8B-3588-447A-95D7-928C0A3FFCDC}"/>
              </a:ext>
            </a:extLst>
          </p:cNvPr>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10314707" y="3426183"/>
            <a:ext cx="869223" cy="849418"/>
          </a:xfrm>
          <a:prstGeom prst="rect">
            <a:avLst/>
          </a:prstGeom>
          <a:noFill/>
          <a:ln>
            <a:noFill/>
          </a:ln>
        </p:spPr>
      </p:pic>
    </p:spTree>
    <p:extLst>
      <p:ext uri="{BB962C8B-B14F-4D97-AF65-F5344CB8AC3E}">
        <p14:creationId xmlns:p14="http://schemas.microsoft.com/office/powerpoint/2010/main" val="2030132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staveni Anect - 4">
    <p:spTree>
      <p:nvGrpSpPr>
        <p:cNvPr id="1" name=""/>
        <p:cNvGrpSpPr/>
        <p:nvPr/>
      </p:nvGrpSpPr>
      <p:grpSpPr>
        <a:xfrm>
          <a:off x="0" y="0"/>
          <a:ext cx="0" cy="0"/>
          <a:chOff x="0" y="0"/>
          <a:chExt cx="0" cy="0"/>
        </a:xfrm>
      </p:grpSpPr>
      <p:sp>
        <p:nvSpPr>
          <p:cNvPr id="17" name="Nadpis 1">
            <a:extLst>
              <a:ext uri="{FF2B5EF4-FFF2-40B4-BE49-F238E27FC236}">
                <a16:creationId xmlns:a16="http://schemas.microsoft.com/office/drawing/2014/main" id="{D7237CC6-7CC3-4016-B003-74858DED4FC0}"/>
              </a:ext>
            </a:extLst>
          </p:cNvPr>
          <p:cNvSpPr>
            <a:spLocks noGrp="1"/>
          </p:cNvSpPr>
          <p:nvPr userDrawn="1">
            <p:ph type="title" hasCustomPrompt="1"/>
          </p:nvPr>
        </p:nvSpPr>
        <p:spPr>
          <a:xfrm>
            <a:off x="1080000" y="2160001"/>
            <a:ext cx="10080000" cy="849418"/>
          </a:xfrm>
        </p:spPr>
        <p:txBody>
          <a:bodyPr lIns="0" anchor="t">
            <a:noAutofit/>
          </a:bodyPr>
          <a:lstStyle>
            <a:lvl1pPr>
              <a:defRPr/>
            </a:lvl1pPr>
          </a:lstStyle>
          <a:p>
            <a:r>
              <a:rPr lang="cs-CZ" dirty="0" err="1"/>
              <a:t>Contacts</a:t>
            </a:r>
            <a:endParaRPr lang="en-GB" dirty="0"/>
          </a:p>
        </p:txBody>
      </p:sp>
      <p:grpSp>
        <p:nvGrpSpPr>
          <p:cNvPr id="5" name="Skupina 4">
            <a:extLst>
              <a:ext uri="{FF2B5EF4-FFF2-40B4-BE49-F238E27FC236}">
                <a16:creationId xmlns:a16="http://schemas.microsoft.com/office/drawing/2014/main" id="{979788D3-F616-4CAB-866E-AA2D3C5FBCD6}"/>
              </a:ext>
            </a:extLst>
          </p:cNvPr>
          <p:cNvGrpSpPr/>
          <p:nvPr userDrawn="1"/>
        </p:nvGrpSpPr>
        <p:grpSpPr>
          <a:xfrm>
            <a:off x="7165098" y="1626218"/>
            <a:ext cx="4172116" cy="2071867"/>
            <a:chOff x="7211397" y="3009419"/>
            <a:chExt cx="4172116" cy="2071867"/>
          </a:xfrm>
        </p:grpSpPr>
        <p:pic>
          <p:nvPicPr>
            <p:cNvPr id="2049" name="Obrázek 49">
              <a:extLst>
                <a:ext uri="{FF2B5EF4-FFF2-40B4-BE49-F238E27FC236}">
                  <a16:creationId xmlns:a16="http://schemas.microsoft.com/office/drawing/2014/main" id="{74BEFFBF-A992-4655-B799-FCE6DE292FB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11397" y="3009419"/>
              <a:ext cx="4172116" cy="2071867"/>
            </a:xfrm>
            <a:prstGeom prst="rect">
              <a:avLst/>
            </a:prstGeom>
            <a:noFill/>
            <a:extLst>
              <a:ext uri="{909E8E84-426E-40DD-AFC4-6F175D3DCCD1}">
                <a14:hiddenFill xmlns:a14="http://schemas.microsoft.com/office/drawing/2010/main">
                  <a:solidFill>
                    <a:srgbClr val="FFFFFF"/>
                  </a:solidFill>
                </a14:hiddenFill>
              </a:ext>
            </a:extLst>
          </p:spPr>
        </p:pic>
        <p:sp>
          <p:nvSpPr>
            <p:cNvPr id="22" name="Ovál 21">
              <a:extLst>
                <a:ext uri="{FF2B5EF4-FFF2-40B4-BE49-F238E27FC236}">
                  <a16:creationId xmlns:a16="http://schemas.microsoft.com/office/drawing/2014/main" id="{C2614808-0195-4D87-9049-09035B9C5261}"/>
                </a:ext>
              </a:extLst>
            </p:cNvPr>
            <p:cNvSpPr/>
            <p:nvPr userDrawn="1"/>
          </p:nvSpPr>
          <p:spPr>
            <a:xfrm>
              <a:off x="7809053" y="3713473"/>
              <a:ext cx="127000" cy="12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3" name="Ovál 22">
              <a:extLst>
                <a:ext uri="{FF2B5EF4-FFF2-40B4-BE49-F238E27FC236}">
                  <a16:creationId xmlns:a16="http://schemas.microsoft.com/office/drawing/2014/main" id="{B44F6D1F-EDBA-4C14-AE10-089647B4CC76}"/>
                </a:ext>
              </a:extLst>
            </p:cNvPr>
            <p:cNvSpPr/>
            <p:nvPr userDrawn="1"/>
          </p:nvSpPr>
          <p:spPr>
            <a:xfrm>
              <a:off x="8122076" y="3649973"/>
              <a:ext cx="127000" cy="12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4" name="Ovál 23">
              <a:extLst>
                <a:ext uri="{FF2B5EF4-FFF2-40B4-BE49-F238E27FC236}">
                  <a16:creationId xmlns:a16="http://schemas.microsoft.com/office/drawing/2014/main" id="{4CB6E984-2923-4283-9236-91633B02E354}"/>
                </a:ext>
              </a:extLst>
            </p:cNvPr>
            <p:cNvSpPr/>
            <p:nvPr userDrawn="1"/>
          </p:nvSpPr>
          <p:spPr>
            <a:xfrm>
              <a:off x="8956480" y="4144771"/>
              <a:ext cx="127000" cy="12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5" name="Ovál 24">
              <a:extLst>
                <a:ext uri="{FF2B5EF4-FFF2-40B4-BE49-F238E27FC236}">
                  <a16:creationId xmlns:a16="http://schemas.microsoft.com/office/drawing/2014/main" id="{48D34B22-898D-4F5C-8856-FE6FD5F0114B}"/>
                </a:ext>
              </a:extLst>
            </p:cNvPr>
            <p:cNvSpPr/>
            <p:nvPr userDrawn="1"/>
          </p:nvSpPr>
          <p:spPr>
            <a:xfrm>
              <a:off x="9164505" y="4555316"/>
              <a:ext cx="127000" cy="12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
        <p:nvSpPr>
          <p:cNvPr id="3" name="Rectangle 7">
            <a:extLst>
              <a:ext uri="{FF2B5EF4-FFF2-40B4-BE49-F238E27FC236}">
                <a16:creationId xmlns:a16="http://schemas.microsoft.com/office/drawing/2014/main" id="{2DECA353-9DAD-47B6-9AD1-24037D78BCE0}"/>
              </a:ext>
            </a:extLst>
          </p:cNvPr>
          <p:cNvSpPr>
            <a:spLocks noChangeArrowheads="1"/>
          </p:cNvSpPr>
          <p:nvPr userDrawn="1"/>
        </p:nvSpPr>
        <p:spPr bwMode="auto">
          <a:xfrm>
            <a:off x="1713053" y="4408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Tabulka 3">
            <a:extLst>
              <a:ext uri="{FF2B5EF4-FFF2-40B4-BE49-F238E27FC236}">
                <a16:creationId xmlns:a16="http://schemas.microsoft.com/office/drawing/2014/main" id="{39CF32C2-A6D6-4E44-B47D-B03801D97EC4}"/>
              </a:ext>
            </a:extLst>
          </p:cNvPr>
          <p:cNvGraphicFramePr>
            <a:graphicFrameLocks noGrp="1"/>
          </p:cNvGraphicFramePr>
          <p:nvPr userDrawn="1">
            <p:extLst>
              <p:ext uri="{D42A27DB-BD31-4B8C-83A1-F6EECF244321}">
                <p14:modId xmlns:p14="http://schemas.microsoft.com/office/powerpoint/2010/main" val="1278597784"/>
              </p:ext>
            </p:extLst>
          </p:nvPr>
        </p:nvGraphicFramePr>
        <p:xfrm>
          <a:off x="1022128" y="4891311"/>
          <a:ext cx="8526985" cy="1319340"/>
        </p:xfrm>
        <a:graphic>
          <a:graphicData uri="http://schemas.openxmlformats.org/drawingml/2006/table">
            <a:tbl>
              <a:tblPr>
                <a:tableStyleId>{5C22544A-7EE6-4342-B048-85BDC9FD1C3A}</a:tableStyleId>
              </a:tblPr>
              <a:tblGrid>
                <a:gridCol w="2531049">
                  <a:extLst>
                    <a:ext uri="{9D8B030D-6E8A-4147-A177-3AD203B41FA5}">
                      <a16:colId xmlns:a16="http://schemas.microsoft.com/office/drawing/2014/main" val="2769833053"/>
                    </a:ext>
                  </a:extLst>
                </a:gridCol>
                <a:gridCol w="2133407">
                  <a:extLst>
                    <a:ext uri="{9D8B030D-6E8A-4147-A177-3AD203B41FA5}">
                      <a16:colId xmlns:a16="http://schemas.microsoft.com/office/drawing/2014/main" val="1521219454"/>
                    </a:ext>
                  </a:extLst>
                </a:gridCol>
                <a:gridCol w="1866731">
                  <a:extLst>
                    <a:ext uri="{9D8B030D-6E8A-4147-A177-3AD203B41FA5}">
                      <a16:colId xmlns:a16="http://schemas.microsoft.com/office/drawing/2014/main" val="3321574051"/>
                    </a:ext>
                  </a:extLst>
                </a:gridCol>
                <a:gridCol w="1995798">
                  <a:extLst>
                    <a:ext uri="{9D8B030D-6E8A-4147-A177-3AD203B41FA5}">
                      <a16:colId xmlns:a16="http://schemas.microsoft.com/office/drawing/2014/main" val="2547552725"/>
                    </a:ext>
                  </a:extLst>
                </a:gridCol>
              </a:tblGrid>
              <a:tr h="0">
                <a:tc>
                  <a:txBody>
                    <a:bodyPr/>
                    <a:lstStyle/>
                    <a:p>
                      <a:pPr>
                        <a:lnSpc>
                          <a:spcPct val="130000"/>
                        </a:lnSpc>
                        <a:spcBef>
                          <a:spcPts val="600"/>
                        </a:spcBef>
                        <a:spcAft>
                          <a:spcPts val="600"/>
                        </a:spcAft>
                      </a:pPr>
                      <a:r>
                        <a:rPr lang="cs-CZ" sz="1200" b="1" dirty="0">
                          <a:effectLst/>
                          <a:latin typeface="Montserrat" panose="00000500000000000000" pitchFamily="2" charset="-18"/>
                        </a:rPr>
                        <a:t>Praha</a:t>
                      </a:r>
                    </a:p>
                    <a:p>
                      <a:pPr>
                        <a:lnSpc>
                          <a:spcPct val="130000"/>
                        </a:lnSpc>
                        <a:spcBef>
                          <a:spcPts val="600"/>
                        </a:spcBef>
                        <a:spcAft>
                          <a:spcPts val="600"/>
                        </a:spcAft>
                      </a:pPr>
                      <a:r>
                        <a:rPr lang="cs-CZ" sz="1200" dirty="0">
                          <a:effectLst/>
                          <a:latin typeface="Montserrat" panose="00000500000000000000" pitchFamily="2" charset="-18"/>
                        </a:rPr>
                        <a:t>Prime Office </a:t>
                      </a:r>
                      <a:r>
                        <a:rPr lang="cs-CZ" sz="1200" dirty="0" err="1">
                          <a:effectLst/>
                          <a:latin typeface="Montserrat" panose="00000500000000000000" pitchFamily="2" charset="-18"/>
                        </a:rPr>
                        <a:t>Building</a:t>
                      </a:r>
                      <a:br>
                        <a:rPr lang="cs-CZ" sz="1200" dirty="0">
                          <a:effectLst/>
                          <a:latin typeface="Montserrat" panose="00000500000000000000" pitchFamily="2" charset="-18"/>
                        </a:rPr>
                      </a:br>
                      <a:r>
                        <a:rPr lang="cs-CZ" sz="1200" dirty="0">
                          <a:effectLst/>
                          <a:latin typeface="Montserrat" panose="00000500000000000000" pitchFamily="2" charset="-18"/>
                        </a:rPr>
                        <a:t>Lomnického 1742/2a</a:t>
                      </a:r>
                      <a:br>
                        <a:rPr lang="cs-CZ" sz="1200" dirty="0">
                          <a:effectLst/>
                          <a:latin typeface="Montserrat" panose="00000500000000000000" pitchFamily="2" charset="-18"/>
                        </a:rPr>
                      </a:br>
                      <a:r>
                        <a:rPr lang="cs-CZ" sz="1200" dirty="0">
                          <a:effectLst/>
                          <a:latin typeface="Montserrat" panose="00000500000000000000" pitchFamily="2" charset="-18"/>
                        </a:rPr>
                        <a:t>Prague 4 – Pankrác, CZ</a:t>
                      </a:r>
                      <a:br>
                        <a:rPr lang="cs-CZ" sz="1200" dirty="0">
                          <a:effectLst/>
                          <a:latin typeface="Montserrat" panose="00000500000000000000" pitchFamily="2" charset="-18"/>
                        </a:rPr>
                      </a:br>
                      <a:r>
                        <a:rPr lang="cs-CZ" sz="1200" dirty="0">
                          <a:effectLst/>
                          <a:latin typeface="Montserrat" panose="00000500000000000000" pitchFamily="2" charset="-18"/>
                        </a:rPr>
                        <a:t>+420 271 100 100</a:t>
                      </a:r>
                      <a:endParaRPr lang="cs-CZ" sz="120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30000"/>
                        </a:lnSpc>
                        <a:spcBef>
                          <a:spcPts val="600"/>
                        </a:spcBef>
                        <a:spcAft>
                          <a:spcPts val="600"/>
                        </a:spcAft>
                      </a:pPr>
                      <a:r>
                        <a:rPr lang="cs-CZ" sz="1200" b="1" dirty="0">
                          <a:effectLst/>
                          <a:latin typeface="Montserrat" panose="00000500000000000000" pitchFamily="2" charset="-18"/>
                        </a:rPr>
                        <a:t>Brno</a:t>
                      </a:r>
                    </a:p>
                    <a:p>
                      <a:pPr>
                        <a:lnSpc>
                          <a:spcPct val="130000"/>
                        </a:lnSpc>
                        <a:spcBef>
                          <a:spcPts val="600"/>
                        </a:spcBef>
                        <a:spcAft>
                          <a:spcPts val="600"/>
                        </a:spcAft>
                      </a:pPr>
                      <a:r>
                        <a:rPr lang="cs-CZ" sz="1200" dirty="0">
                          <a:effectLst/>
                          <a:latin typeface="Montserrat" panose="00000500000000000000" pitchFamily="2" charset="-18"/>
                        </a:rPr>
                        <a:t>Český technologický park</a:t>
                      </a:r>
                      <a:br>
                        <a:rPr lang="cs-CZ" sz="1200" dirty="0">
                          <a:effectLst/>
                          <a:latin typeface="Montserrat" panose="00000500000000000000" pitchFamily="2" charset="-18"/>
                        </a:rPr>
                      </a:br>
                      <a:r>
                        <a:rPr lang="cs-CZ" sz="1200" dirty="0">
                          <a:effectLst/>
                          <a:latin typeface="Montserrat" panose="00000500000000000000" pitchFamily="2" charset="-18"/>
                        </a:rPr>
                        <a:t>Purkyňova 646/107, </a:t>
                      </a:r>
                      <a:br>
                        <a:rPr lang="cs-CZ" sz="1200" dirty="0">
                          <a:effectLst/>
                          <a:latin typeface="Montserrat" panose="00000500000000000000" pitchFamily="2" charset="-18"/>
                        </a:rPr>
                      </a:br>
                      <a:r>
                        <a:rPr lang="cs-CZ" sz="1200" dirty="0">
                          <a:effectLst/>
                          <a:latin typeface="Montserrat" panose="00000500000000000000" pitchFamily="2" charset="-18"/>
                        </a:rPr>
                        <a:t>Brno, CZ</a:t>
                      </a:r>
                      <a:br>
                        <a:rPr lang="cs-CZ" sz="1200" dirty="0">
                          <a:effectLst/>
                          <a:latin typeface="Montserrat" panose="00000500000000000000" pitchFamily="2" charset="-18"/>
                        </a:rPr>
                      </a:br>
                      <a:r>
                        <a:rPr lang="cs-CZ" sz="1200" dirty="0">
                          <a:effectLst/>
                          <a:latin typeface="Montserrat" panose="00000500000000000000" pitchFamily="2" charset="-18"/>
                        </a:rPr>
                        <a:t>+420 271 100 100</a:t>
                      </a:r>
                      <a:endParaRPr lang="cs-CZ" sz="120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30000"/>
                        </a:lnSpc>
                        <a:spcBef>
                          <a:spcPts val="600"/>
                        </a:spcBef>
                        <a:spcAft>
                          <a:spcPts val="600"/>
                        </a:spcAft>
                      </a:pPr>
                      <a:r>
                        <a:rPr lang="cs-CZ" sz="1200" b="1" dirty="0" err="1">
                          <a:effectLst/>
                          <a:latin typeface="Montserrat" panose="00000500000000000000" pitchFamily="2" charset="-18"/>
                        </a:rPr>
                        <a:t>Plzen</a:t>
                      </a:r>
                      <a:endParaRPr lang="cs-CZ" sz="1200" b="1" dirty="0">
                        <a:effectLst/>
                        <a:latin typeface="Montserrat" panose="00000500000000000000" pitchFamily="2" charset="-18"/>
                      </a:endParaRPr>
                    </a:p>
                    <a:p>
                      <a:pPr>
                        <a:lnSpc>
                          <a:spcPct val="130000"/>
                        </a:lnSpc>
                        <a:spcBef>
                          <a:spcPts val="600"/>
                        </a:spcBef>
                        <a:spcAft>
                          <a:spcPts val="600"/>
                        </a:spcAft>
                      </a:pPr>
                      <a:r>
                        <a:rPr lang="cs-CZ" sz="1200" dirty="0">
                          <a:effectLst/>
                          <a:latin typeface="Montserrat" panose="00000500000000000000" pitchFamily="2" charset="-18"/>
                        </a:rPr>
                        <a:t>Pražská 15</a:t>
                      </a:r>
                      <a:br>
                        <a:rPr lang="cs-CZ" sz="1200" dirty="0">
                          <a:effectLst/>
                          <a:latin typeface="Montserrat" panose="00000500000000000000" pitchFamily="2" charset="-18"/>
                        </a:rPr>
                      </a:br>
                      <a:r>
                        <a:rPr lang="cs-CZ" sz="1200" dirty="0" err="1">
                          <a:effectLst/>
                          <a:latin typeface="Montserrat" panose="00000500000000000000" pitchFamily="2" charset="-18"/>
                        </a:rPr>
                        <a:t>Plzen</a:t>
                      </a:r>
                      <a:r>
                        <a:rPr lang="cs-CZ" sz="1200" dirty="0">
                          <a:effectLst/>
                          <a:latin typeface="Montserrat" panose="00000500000000000000" pitchFamily="2" charset="-18"/>
                        </a:rPr>
                        <a:t>, CZ</a:t>
                      </a:r>
                      <a:br>
                        <a:rPr lang="cs-CZ" sz="1200" dirty="0">
                          <a:effectLst/>
                          <a:latin typeface="Montserrat" panose="00000500000000000000" pitchFamily="2" charset="-18"/>
                        </a:rPr>
                      </a:br>
                      <a:r>
                        <a:rPr lang="cs-CZ" sz="1200" dirty="0">
                          <a:effectLst/>
                          <a:latin typeface="Montserrat" panose="00000500000000000000" pitchFamily="2" charset="-18"/>
                        </a:rPr>
                        <a:t>+420 271 100 100</a:t>
                      </a:r>
                      <a:endParaRPr lang="cs-CZ" sz="120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30000"/>
                        </a:lnSpc>
                        <a:spcBef>
                          <a:spcPts val="600"/>
                        </a:spcBef>
                        <a:spcAft>
                          <a:spcPts val="600"/>
                        </a:spcAft>
                      </a:pPr>
                      <a:r>
                        <a:rPr lang="cs-CZ" sz="1200" b="1" dirty="0">
                          <a:effectLst/>
                          <a:latin typeface="Montserrat" panose="00000500000000000000" pitchFamily="2" charset="-18"/>
                        </a:rPr>
                        <a:t>Bratislava</a:t>
                      </a:r>
                    </a:p>
                    <a:p>
                      <a:pPr>
                        <a:lnSpc>
                          <a:spcPct val="130000"/>
                        </a:lnSpc>
                        <a:spcBef>
                          <a:spcPts val="600"/>
                        </a:spcBef>
                        <a:spcAft>
                          <a:spcPts val="600"/>
                        </a:spcAft>
                      </a:pPr>
                      <a:r>
                        <a:rPr lang="cs-CZ" sz="1200" dirty="0">
                          <a:effectLst/>
                          <a:latin typeface="Montserrat" panose="00000500000000000000" pitchFamily="2" charset="-18"/>
                        </a:rPr>
                        <a:t>Jarošova 1</a:t>
                      </a:r>
                      <a:br>
                        <a:rPr lang="cs-CZ" sz="1200" dirty="0">
                          <a:effectLst/>
                          <a:latin typeface="Montserrat" panose="00000500000000000000" pitchFamily="2" charset="-18"/>
                        </a:rPr>
                      </a:br>
                      <a:r>
                        <a:rPr lang="cs-CZ" sz="1200" dirty="0">
                          <a:effectLst/>
                          <a:latin typeface="Montserrat" panose="00000500000000000000" pitchFamily="2" charset="-18"/>
                        </a:rPr>
                        <a:t>Bratislava, Slovakia</a:t>
                      </a:r>
                      <a:br>
                        <a:rPr lang="cs-CZ" sz="1200" dirty="0">
                          <a:effectLst/>
                          <a:latin typeface="Montserrat" panose="00000500000000000000" pitchFamily="2" charset="-18"/>
                        </a:rPr>
                      </a:br>
                      <a:r>
                        <a:rPr lang="cs-CZ" sz="1200" dirty="0">
                          <a:effectLst/>
                          <a:latin typeface="Montserrat" panose="00000500000000000000" pitchFamily="2" charset="-18"/>
                        </a:rPr>
                        <a:t>+421 232 204 111</a:t>
                      </a:r>
                      <a:endParaRPr lang="cs-CZ" sz="120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70311656"/>
                  </a:ext>
                </a:extLst>
              </a:tr>
            </a:tbl>
          </a:graphicData>
        </a:graphic>
      </p:graphicFrame>
      <p:sp>
        <p:nvSpPr>
          <p:cNvPr id="26" name="Zástupný text 10">
            <a:extLst>
              <a:ext uri="{FF2B5EF4-FFF2-40B4-BE49-F238E27FC236}">
                <a16:creationId xmlns:a16="http://schemas.microsoft.com/office/drawing/2014/main" id="{9AF56EDB-F690-4DE8-B2C7-551D324AE19D}"/>
              </a:ext>
            </a:extLst>
          </p:cNvPr>
          <p:cNvSpPr>
            <a:spLocks noGrp="1"/>
          </p:cNvSpPr>
          <p:nvPr>
            <p:ph type="body" sz="quarter" idx="14" hasCustomPrompt="1"/>
          </p:nvPr>
        </p:nvSpPr>
        <p:spPr>
          <a:xfrm>
            <a:off x="1079500" y="3145938"/>
            <a:ext cx="5321300" cy="1582677"/>
          </a:xfrm>
        </p:spPr>
        <p:txBody>
          <a:bodyPr anchor="t"/>
          <a:lstStyle>
            <a:lvl1pPr marL="0" indent="0">
              <a:lnSpc>
                <a:spcPct val="150000"/>
              </a:lnSpc>
              <a:buNone/>
              <a:defRPr sz="1400" u="sng"/>
            </a:lvl1pPr>
          </a:lstStyle>
          <a:p>
            <a:pPr lvl="0"/>
            <a:r>
              <a:rPr lang="cs-CZ" dirty="0"/>
              <a:t>email@anect.com</a:t>
            </a:r>
          </a:p>
          <a:p>
            <a:pPr lvl="0"/>
            <a:r>
              <a:rPr lang="cs-CZ" dirty="0"/>
              <a:t>www.anect.com</a:t>
            </a:r>
            <a:endParaRPr lang="en-GB" dirty="0"/>
          </a:p>
        </p:txBody>
      </p:sp>
    </p:spTree>
    <p:extLst>
      <p:ext uri="{BB962C8B-B14F-4D97-AF65-F5344CB8AC3E}">
        <p14:creationId xmlns:p14="http://schemas.microsoft.com/office/powerpoint/2010/main" val="3921512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bsáh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p:nvPr>
        </p:nvSpPr>
        <p:spPr>
          <a:xfrm>
            <a:off x="1980001" y="972000"/>
            <a:ext cx="9180000" cy="1079999"/>
          </a:xfrm>
        </p:spPr>
        <p:txBody>
          <a:bodyPr lIns="0" anchor="t">
            <a:noAutofit/>
          </a:bodyPr>
          <a:lstStyle/>
          <a:p>
            <a:r>
              <a:rPr lang="cs-CZ" dirty="0"/>
              <a:t>Kliknutím lze upravit styl.</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p:nvPr>
        </p:nvSpPr>
        <p:spPr>
          <a:xfrm>
            <a:off x="1980000" y="2159999"/>
            <a:ext cx="9180000" cy="45000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endParaRPr lang="en-GB" dirty="0"/>
          </a:p>
        </p:txBody>
      </p:sp>
    </p:spTree>
    <p:extLst>
      <p:ext uri="{BB962C8B-B14F-4D97-AF65-F5344CB8AC3E}">
        <p14:creationId xmlns:p14="http://schemas.microsoft.com/office/powerpoint/2010/main" val="1270144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dující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hasCustomPrompt="1"/>
          </p:nvPr>
        </p:nvSpPr>
        <p:spPr>
          <a:xfrm>
            <a:off x="1080000" y="2700000"/>
            <a:ext cx="10080000" cy="1079999"/>
          </a:xfrm>
        </p:spPr>
        <p:txBody>
          <a:bodyPr lIns="0" anchor="t">
            <a:noAutofit/>
          </a:bodyPr>
          <a:lstStyle>
            <a:lvl1pPr>
              <a:defRPr/>
            </a:lvl1pPr>
          </a:lstStyle>
          <a:p>
            <a:r>
              <a:rPr lang="cs-CZ" dirty="0"/>
              <a:t>Gradující text</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hasCustomPrompt="1"/>
          </p:nvPr>
        </p:nvSpPr>
        <p:spPr>
          <a:xfrm>
            <a:off x="1080000" y="3960000"/>
            <a:ext cx="10080000" cy="2246399"/>
          </a:xfrm>
        </p:spPr>
        <p:txBody>
          <a:bodyPr/>
          <a:lstStyle>
            <a:lvl1pPr marL="0" indent="0">
              <a:buNone/>
              <a:defRPr/>
            </a:lvl1pPr>
            <a:lvl2pPr marL="457200" indent="0">
              <a:buNone/>
              <a:defRPr/>
            </a:lvl2pPr>
            <a:lvl3pPr marL="914400" indent="0">
              <a:buNone/>
              <a:defRPr/>
            </a:lvl3pPr>
            <a:lvl4pPr marL="1371600" indent="0">
              <a:buNone/>
              <a:defRPr/>
            </a:lvl4pPr>
          </a:lstStyle>
          <a:p>
            <a:pPr lvl="0"/>
            <a:r>
              <a:rPr lang="cs-CZ" dirty="0"/>
              <a:t>Hlavní textové pole</a:t>
            </a:r>
          </a:p>
        </p:txBody>
      </p:sp>
      <p:sp>
        <p:nvSpPr>
          <p:cNvPr id="4" name="Zástupný obsah 2">
            <a:extLst>
              <a:ext uri="{FF2B5EF4-FFF2-40B4-BE49-F238E27FC236}">
                <a16:creationId xmlns:a16="http://schemas.microsoft.com/office/drawing/2014/main" id="{0D3A3463-9D16-4355-8607-B5A66DC2EB11}"/>
              </a:ext>
            </a:extLst>
          </p:cNvPr>
          <p:cNvSpPr>
            <a:spLocks noGrp="1"/>
          </p:cNvSpPr>
          <p:nvPr>
            <p:ph idx="10" hasCustomPrompt="1"/>
          </p:nvPr>
        </p:nvSpPr>
        <p:spPr>
          <a:xfrm>
            <a:off x="1080000" y="2160001"/>
            <a:ext cx="10080000" cy="360000"/>
          </a:xfrm>
        </p:spPr>
        <p:txBody>
          <a:bodyPr/>
          <a:lstStyle>
            <a:lvl1pPr marL="0" indent="0">
              <a:buNone/>
              <a:defRPr/>
            </a:lvl1pPr>
            <a:lvl2pPr marL="457200" indent="0">
              <a:buNone/>
              <a:defRPr/>
            </a:lvl2pPr>
            <a:lvl3pPr marL="914400" indent="0">
              <a:buNone/>
              <a:defRPr/>
            </a:lvl3pPr>
            <a:lvl4pPr marL="1371600" indent="0">
              <a:buNone/>
              <a:defRPr/>
            </a:lvl4pPr>
          </a:lstStyle>
          <a:p>
            <a:pPr lvl="0"/>
            <a:r>
              <a:rPr lang="cs-CZ" dirty="0"/>
              <a:t>Úvodní text</a:t>
            </a:r>
          </a:p>
        </p:txBody>
      </p:sp>
    </p:spTree>
    <p:extLst>
      <p:ext uri="{BB962C8B-B14F-4D97-AF65-F5344CB8AC3E}">
        <p14:creationId xmlns:p14="http://schemas.microsoft.com/office/powerpoint/2010/main" val="3685349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Úvod kapitol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D8342-2660-4810-9712-6F4CD190CA8F}"/>
              </a:ext>
            </a:extLst>
          </p:cNvPr>
          <p:cNvSpPr>
            <a:spLocks noGrp="1"/>
          </p:cNvSpPr>
          <p:nvPr>
            <p:ph type="title"/>
          </p:nvPr>
        </p:nvSpPr>
        <p:spPr>
          <a:xfrm>
            <a:off x="1080000" y="2520000"/>
            <a:ext cx="6120000" cy="1620000"/>
          </a:xfrm>
        </p:spPr>
        <p:txBody>
          <a:bodyPr anchor="t">
            <a:normAutofit/>
          </a:bodyPr>
          <a:lstStyle>
            <a:lvl1pPr>
              <a:defRPr sz="4000"/>
            </a:lvl1p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B1DD1F82-4983-43BF-98D4-210E9B7595C8}"/>
              </a:ext>
            </a:extLst>
          </p:cNvPr>
          <p:cNvSpPr>
            <a:spLocks noGrp="1"/>
          </p:cNvSpPr>
          <p:nvPr>
            <p:ph type="body" idx="1"/>
          </p:nvPr>
        </p:nvSpPr>
        <p:spPr>
          <a:xfrm>
            <a:off x="1080000" y="4320000"/>
            <a:ext cx="6120000" cy="144000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grpSp>
        <p:nvGrpSpPr>
          <p:cNvPr id="7" name="Skupina 6">
            <a:extLst>
              <a:ext uri="{FF2B5EF4-FFF2-40B4-BE49-F238E27FC236}">
                <a16:creationId xmlns:a16="http://schemas.microsoft.com/office/drawing/2014/main" id="{3F64A8DA-4BEE-4293-BC0B-13EFF03FCBC6}"/>
              </a:ext>
            </a:extLst>
          </p:cNvPr>
          <p:cNvGrpSpPr/>
          <p:nvPr userDrawn="1"/>
        </p:nvGrpSpPr>
        <p:grpSpPr>
          <a:xfrm>
            <a:off x="7716644" y="90000"/>
            <a:ext cx="4475356" cy="6624000"/>
            <a:chOff x="8335926" y="108000"/>
            <a:chExt cx="3856074" cy="6624000"/>
          </a:xfrm>
        </p:grpSpPr>
        <p:cxnSp>
          <p:nvCxnSpPr>
            <p:cNvPr id="8" name="Přímá spojnice 7">
              <a:extLst>
                <a:ext uri="{FF2B5EF4-FFF2-40B4-BE49-F238E27FC236}">
                  <a16:creationId xmlns:a16="http://schemas.microsoft.com/office/drawing/2014/main" id="{AA7795A8-FD2C-4699-AD8D-0F80986ED5F7}"/>
                </a:ext>
              </a:extLst>
            </p:cNvPr>
            <p:cNvCxnSpPr>
              <a:cxnSpLocks/>
            </p:cNvCxnSpPr>
            <p:nvPr/>
          </p:nvCxnSpPr>
          <p:spPr>
            <a:xfrm>
              <a:off x="8335926" y="10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234640C2-DB42-4E79-9B7E-D2B3B95C13D7}"/>
                </a:ext>
              </a:extLst>
            </p:cNvPr>
            <p:cNvCxnSpPr>
              <a:cxnSpLocks/>
            </p:cNvCxnSpPr>
            <p:nvPr/>
          </p:nvCxnSpPr>
          <p:spPr>
            <a:xfrm>
              <a:off x="8335926" y="25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A5A45055-D27F-410D-9431-20A7F83C7822}"/>
                </a:ext>
              </a:extLst>
            </p:cNvPr>
            <p:cNvCxnSpPr>
              <a:cxnSpLocks/>
            </p:cNvCxnSpPr>
            <p:nvPr/>
          </p:nvCxnSpPr>
          <p:spPr>
            <a:xfrm>
              <a:off x="8335926" y="39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DB352612-F751-48D3-9812-6164C7706EFB}"/>
                </a:ext>
              </a:extLst>
            </p:cNvPr>
            <p:cNvCxnSpPr>
              <a:cxnSpLocks/>
            </p:cNvCxnSpPr>
            <p:nvPr/>
          </p:nvCxnSpPr>
          <p:spPr>
            <a:xfrm>
              <a:off x="8335926" y="54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3055889B-6871-4D34-B066-8208F16913F2}"/>
                </a:ext>
              </a:extLst>
            </p:cNvPr>
            <p:cNvCxnSpPr>
              <a:cxnSpLocks/>
            </p:cNvCxnSpPr>
            <p:nvPr/>
          </p:nvCxnSpPr>
          <p:spPr>
            <a:xfrm>
              <a:off x="8335926" y="68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40C64881-FE5E-497E-9625-733FB4D15B2A}"/>
                </a:ext>
              </a:extLst>
            </p:cNvPr>
            <p:cNvCxnSpPr>
              <a:cxnSpLocks/>
            </p:cNvCxnSpPr>
            <p:nvPr/>
          </p:nvCxnSpPr>
          <p:spPr>
            <a:xfrm>
              <a:off x="8335926" y="82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83E5F7FC-50B8-4D23-86F9-761B0CC347C2}"/>
                </a:ext>
              </a:extLst>
            </p:cNvPr>
            <p:cNvCxnSpPr>
              <a:cxnSpLocks/>
            </p:cNvCxnSpPr>
            <p:nvPr/>
          </p:nvCxnSpPr>
          <p:spPr>
            <a:xfrm>
              <a:off x="8335926" y="97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0A71C909-946F-453E-A209-2B1D3F9157F5}"/>
                </a:ext>
              </a:extLst>
            </p:cNvPr>
            <p:cNvCxnSpPr>
              <a:cxnSpLocks/>
            </p:cNvCxnSpPr>
            <p:nvPr/>
          </p:nvCxnSpPr>
          <p:spPr>
            <a:xfrm>
              <a:off x="8335926" y="111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784E8738-6451-4F06-9A3D-1BD3A9C5864A}"/>
                </a:ext>
              </a:extLst>
            </p:cNvPr>
            <p:cNvCxnSpPr>
              <a:cxnSpLocks/>
            </p:cNvCxnSpPr>
            <p:nvPr/>
          </p:nvCxnSpPr>
          <p:spPr>
            <a:xfrm>
              <a:off x="8335926" y="126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C94D57B3-F500-466A-BB83-17462D8CFCE9}"/>
                </a:ext>
              </a:extLst>
            </p:cNvPr>
            <p:cNvCxnSpPr>
              <a:cxnSpLocks/>
            </p:cNvCxnSpPr>
            <p:nvPr/>
          </p:nvCxnSpPr>
          <p:spPr>
            <a:xfrm>
              <a:off x="8335926" y="140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8F17E6DB-32E7-4418-AC77-CFFBF0FC220E}"/>
                </a:ext>
              </a:extLst>
            </p:cNvPr>
            <p:cNvCxnSpPr>
              <a:cxnSpLocks/>
            </p:cNvCxnSpPr>
            <p:nvPr/>
          </p:nvCxnSpPr>
          <p:spPr>
            <a:xfrm>
              <a:off x="8335926" y="154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45B1B42F-7796-4497-8322-195E25CFD409}"/>
                </a:ext>
              </a:extLst>
            </p:cNvPr>
            <p:cNvCxnSpPr>
              <a:cxnSpLocks/>
            </p:cNvCxnSpPr>
            <p:nvPr/>
          </p:nvCxnSpPr>
          <p:spPr>
            <a:xfrm>
              <a:off x="8335926" y="169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C93F8518-981E-4F9B-AC0B-E0D876DC3CFB}"/>
                </a:ext>
              </a:extLst>
            </p:cNvPr>
            <p:cNvCxnSpPr>
              <a:cxnSpLocks/>
            </p:cNvCxnSpPr>
            <p:nvPr/>
          </p:nvCxnSpPr>
          <p:spPr>
            <a:xfrm>
              <a:off x="8335926" y="183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1FEBCA7F-426A-4341-BF2C-6841A489876E}"/>
                </a:ext>
              </a:extLst>
            </p:cNvPr>
            <p:cNvCxnSpPr>
              <a:cxnSpLocks/>
            </p:cNvCxnSpPr>
            <p:nvPr/>
          </p:nvCxnSpPr>
          <p:spPr>
            <a:xfrm>
              <a:off x="8335926" y="198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4F326EBE-C4AA-47E6-B9F1-E238DCD3E023}"/>
                </a:ext>
              </a:extLst>
            </p:cNvPr>
            <p:cNvCxnSpPr>
              <a:cxnSpLocks/>
            </p:cNvCxnSpPr>
            <p:nvPr/>
          </p:nvCxnSpPr>
          <p:spPr>
            <a:xfrm>
              <a:off x="8335926" y="212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0F976C36-2CB7-4603-9848-132BB594C187}"/>
                </a:ext>
              </a:extLst>
            </p:cNvPr>
            <p:cNvCxnSpPr>
              <a:cxnSpLocks/>
            </p:cNvCxnSpPr>
            <p:nvPr/>
          </p:nvCxnSpPr>
          <p:spPr>
            <a:xfrm>
              <a:off x="8335926" y="226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F7B77627-F37F-4296-BE90-2022B6FF8817}"/>
                </a:ext>
              </a:extLst>
            </p:cNvPr>
            <p:cNvCxnSpPr>
              <a:cxnSpLocks/>
            </p:cNvCxnSpPr>
            <p:nvPr/>
          </p:nvCxnSpPr>
          <p:spPr>
            <a:xfrm>
              <a:off x="8335926" y="241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BFBBCD16-F35E-437B-9EB0-89E2777DE4F4}"/>
                </a:ext>
              </a:extLst>
            </p:cNvPr>
            <p:cNvCxnSpPr>
              <a:cxnSpLocks/>
            </p:cNvCxnSpPr>
            <p:nvPr/>
          </p:nvCxnSpPr>
          <p:spPr>
            <a:xfrm>
              <a:off x="8335926" y="255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DAA9264E-9075-435E-933F-9C4F742F1580}"/>
                </a:ext>
              </a:extLst>
            </p:cNvPr>
            <p:cNvCxnSpPr>
              <a:cxnSpLocks/>
            </p:cNvCxnSpPr>
            <p:nvPr/>
          </p:nvCxnSpPr>
          <p:spPr>
            <a:xfrm>
              <a:off x="8335926" y="270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DD2BC187-3CF7-4859-9AC5-65749AA3BD34}"/>
                </a:ext>
              </a:extLst>
            </p:cNvPr>
            <p:cNvCxnSpPr>
              <a:cxnSpLocks/>
            </p:cNvCxnSpPr>
            <p:nvPr/>
          </p:nvCxnSpPr>
          <p:spPr>
            <a:xfrm>
              <a:off x="8335926" y="284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8" name="Přímá spojnice 27">
              <a:extLst>
                <a:ext uri="{FF2B5EF4-FFF2-40B4-BE49-F238E27FC236}">
                  <a16:creationId xmlns:a16="http://schemas.microsoft.com/office/drawing/2014/main" id="{D02698BD-CE9F-4CBD-A42E-BA9FA1A65498}"/>
                </a:ext>
              </a:extLst>
            </p:cNvPr>
            <p:cNvCxnSpPr>
              <a:cxnSpLocks/>
            </p:cNvCxnSpPr>
            <p:nvPr/>
          </p:nvCxnSpPr>
          <p:spPr>
            <a:xfrm>
              <a:off x="8335926" y="298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0E571075-D139-40C5-A4C9-1966F0F89A28}"/>
                </a:ext>
              </a:extLst>
            </p:cNvPr>
            <p:cNvCxnSpPr>
              <a:cxnSpLocks/>
            </p:cNvCxnSpPr>
            <p:nvPr/>
          </p:nvCxnSpPr>
          <p:spPr>
            <a:xfrm>
              <a:off x="8335926" y="313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9AFF887A-EEDB-4487-B7D3-3C6FB8F5D6F1}"/>
                </a:ext>
              </a:extLst>
            </p:cNvPr>
            <p:cNvCxnSpPr>
              <a:cxnSpLocks/>
            </p:cNvCxnSpPr>
            <p:nvPr/>
          </p:nvCxnSpPr>
          <p:spPr>
            <a:xfrm>
              <a:off x="8335926" y="327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1ECA14D5-DD13-45C3-8013-7F5A9269E1F5}"/>
                </a:ext>
              </a:extLst>
            </p:cNvPr>
            <p:cNvCxnSpPr>
              <a:cxnSpLocks/>
            </p:cNvCxnSpPr>
            <p:nvPr/>
          </p:nvCxnSpPr>
          <p:spPr>
            <a:xfrm>
              <a:off x="8335926" y="342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09FC5544-B70F-4D10-8132-6C970274B26D}"/>
                </a:ext>
              </a:extLst>
            </p:cNvPr>
            <p:cNvCxnSpPr>
              <a:cxnSpLocks/>
            </p:cNvCxnSpPr>
            <p:nvPr/>
          </p:nvCxnSpPr>
          <p:spPr>
            <a:xfrm>
              <a:off x="8335926" y="356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63E40C26-ECC4-495C-AFAF-71A94F8EF435}"/>
                </a:ext>
              </a:extLst>
            </p:cNvPr>
            <p:cNvCxnSpPr>
              <a:cxnSpLocks/>
            </p:cNvCxnSpPr>
            <p:nvPr/>
          </p:nvCxnSpPr>
          <p:spPr>
            <a:xfrm>
              <a:off x="8335926" y="370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4D11A2D4-AB3E-4832-B9AA-999EEBE74ECB}"/>
                </a:ext>
              </a:extLst>
            </p:cNvPr>
            <p:cNvCxnSpPr>
              <a:cxnSpLocks/>
            </p:cNvCxnSpPr>
            <p:nvPr/>
          </p:nvCxnSpPr>
          <p:spPr>
            <a:xfrm>
              <a:off x="8335926" y="385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5AD4FAA3-4355-4E05-9E0C-CB2B66219031}"/>
                </a:ext>
              </a:extLst>
            </p:cNvPr>
            <p:cNvCxnSpPr>
              <a:cxnSpLocks/>
            </p:cNvCxnSpPr>
            <p:nvPr/>
          </p:nvCxnSpPr>
          <p:spPr>
            <a:xfrm>
              <a:off x="8335926" y="399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4611DD4A-708F-4386-9FDF-9E4241C7781D}"/>
                </a:ext>
              </a:extLst>
            </p:cNvPr>
            <p:cNvCxnSpPr>
              <a:cxnSpLocks/>
            </p:cNvCxnSpPr>
            <p:nvPr/>
          </p:nvCxnSpPr>
          <p:spPr>
            <a:xfrm>
              <a:off x="8335926" y="414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0BDB57C3-6EE7-4457-B4B8-124A70D0B969}"/>
                </a:ext>
              </a:extLst>
            </p:cNvPr>
            <p:cNvCxnSpPr>
              <a:cxnSpLocks/>
            </p:cNvCxnSpPr>
            <p:nvPr/>
          </p:nvCxnSpPr>
          <p:spPr>
            <a:xfrm>
              <a:off x="8335926" y="428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FD10D5B1-14F1-489A-8C0C-51E1E9C4D51B}"/>
                </a:ext>
              </a:extLst>
            </p:cNvPr>
            <p:cNvCxnSpPr>
              <a:cxnSpLocks/>
            </p:cNvCxnSpPr>
            <p:nvPr/>
          </p:nvCxnSpPr>
          <p:spPr>
            <a:xfrm>
              <a:off x="8335926" y="442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0C64378B-EE2E-48B6-82E0-9E03F39D8857}"/>
                </a:ext>
              </a:extLst>
            </p:cNvPr>
            <p:cNvCxnSpPr>
              <a:cxnSpLocks/>
            </p:cNvCxnSpPr>
            <p:nvPr/>
          </p:nvCxnSpPr>
          <p:spPr>
            <a:xfrm>
              <a:off x="8335926" y="457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8B280403-6CC3-47C9-8B87-167B7F46CA96}"/>
                </a:ext>
              </a:extLst>
            </p:cNvPr>
            <p:cNvCxnSpPr>
              <a:cxnSpLocks/>
            </p:cNvCxnSpPr>
            <p:nvPr/>
          </p:nvCxnSpPr>
          <p:spPr>
            <a:xfrm>
              <a:off x="8335926" y="471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6D826630-9B36-41D7-B94D-B931E4D0B84A}"/>
                </a:ext>
              </a:extLst>
            </p:cNvPr>
            <p:cNvCxnSpPr>
              <a:cxnSpLocks/>
            </p:cNvCxnSpPr>
            <p:nvPr/>
          </p:nvCxnSpPr>
          <p:spPr>
            <a:xfrm>
              <a:off x="8335926" y="486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43C806C7-F6DA-4F65-9C26-37380A0F325F}"/>
                </a:ext>
              </a:extLst>
            </p:cNvPr>
            <p:cNvCxnSpPr>
              <a:cxnSpLocks/>
            </p:cNvCxnSpPr>
            <p:nvPr/>
          </p:nvCxnSpPr>
          <p:spPr>
            <a:xfrm>
              <a:off x="8335926" y="500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3" name="Přímá spojnice 42">
              <a:extLst>
                <a:ext uri="{FF2B5EF4-FFF2-40B4-BE49-F238E27FC236}">
                  <a16:creationId xmlns:a16="http://schemas.microsoft.com/office/drawing/2014/main" id="{AF08F9EF-9416-42D4-B76C-C8B31C7F218A}"/>
                </a:ext>
              </a:extLst>
            </p:cNvPr>
            <p:cNvCxnSpPr>
              <a:cxnSpLocks/>
            </p:cNvCxnSpPr>
            <p:nvPr/>
          </p:nvCxnSpPr>
          <p:spPr>
            <a:xfrm>
              <a:off x="8335926" y="514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4" name="Přímá spojnice 43">
              <a:extLst>
                <a:ext uri="{FF2B5EF4-FFF2-40B4-BE49-F238E27FC236}">
                  <a16:creationId xmlns:a16="http://schemas.microsoft.com/office/drawing/2014/main" id="{3D14C190-6DB1-4025-892F-F15C446FEAEA}"/>
                </a:ext>
              </a:extLst>
            </p:cNvPr>
            <p:cNvCxnSpPr>
              <a:cxnSpLocks/>
            </p:cNvCxnSpPr>
            <p:nvPr/>
          </p:nvCxnSpPr>
          <p:spPr>
            <a:xfrm>
              <a:off x="8335926" y="529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5" name="Přímá spojnice 44">
              <a:extLst>
                <a:ext uri="{FF2B5EF4-FFF2-40B4-BE49-F238E27FC236}">
                  <a16:creationId xmlns:a16="http://schemas.microsoft.com/office/drawing/2014/main" id="{41EDC9B6-BC10-4FF8-ABEA-4D0F9FBB91A8}"/>
                </a:ext>
              </a:extLst>
            </p:cNvPr>
            <p:cNvCxnSpPr>
              <a:cxnSpLocks/>
            </p:cNvCxnSpPr>
            <p:nvPr/>
          </p:nvCxnSpPr>
          <p:spPr>
            <a:xfrm>
              <a:off x="8335926" y="543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6" name="Přímá spojnice 45">
              <a:extLst>
                <a:ext uri="{FF2B5EF4-FFF2-40B4-BE49-F238E27FC236}">
                  <a16:creationId xmlns:a16="http://schemas.microsoft.com/office/drawing/2014/main" id="{34FD40CC-F21C-4305-AD8F-01B1F7D3BAE4}"/>
                </a:ext>
              </a:extLst>
            </p:cNvPr>
            <p:cNvCxnSpPr>
              <a:cxnSpLocks/>
            </p:cNvCxnSpPr>
            <p:nvPr/>
          </p:nvCxnSpPr>
          <p:spPr>
            <a:xfrm>
              <a:off x="8335926" y="558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7" name="Přímá spojnice 46">
              <a:extLst>
                <a:ext uri="{FF2B5EF4-FFF2-40B4-BE49-F238E27FC236}">
                  <a16:creationId xmlns:a16="http://schemas.microsoft.com/office/drawing/2014/main" id="{621E21B2-5B68-46CE-9D4F-9C560571A410}"/>
                </a:ext>
              </a:extLst>
            </p:cNvPr>
            <p:cNvCxnSpPr>
              <a:cxnSpLocks/>
            </p:cNvCxnSpPr>
            <p:nvPr/>
          </p:nvCxnSpPr>
          <p:spPr>
            <a:xfrm>
              <a:off x="8335926" y="572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a16="http://schemas.microsoft.com/office/drawing/2014/main" id="{2FDA62F4-D5CD-4A2D-B92B-231F8371602D}"/>
                </a:ext>
              </a:extLst>
            </p:cNvPr>
            <p:cNvCxnSpPr>
              <a:cxnSpLocks/>
            </p:cNvCxnSpPr>
            <p:nvPr/>
          </p:nvCxnSpPr>
          <p:spPr>
            <a:xfrm>
              <a:off x="8335926" y="586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9" name="Přímá spojnice 48">
              <a:extLst>
                <a:ext uri="{FF2B5EF4-FFF2-40B4-BE49-F238E27FC236}">
                  <a16:creationId xmlns:a16="http://schemas.microsoft.com/office/drawing/2014/main" id="{73EE5AA4-C58D-46A3-A64C-6892E66421E5}"/>
                </a:ext>
              </a:extLst>
            </p:cNvPr>
            <p:cNvCxnSpPr>
              <a:cxnSpLocks/>
            </p:cNvCxnSpPr>
            <p:nvPr/>
          </p:nvCxnSpPr>
          <p:spPr>
            <a:xfrm>
              <a:off x="8335926" y="601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0" name="Přímá spojnice 49">
              <a:extLst>
                <a:ext uri="{FF2B5EF4-FFF2-40B4-BE49-F238E27FC236}">
                  <a16:creationId xmlns:a16="http://schemas.microsoft.com/office/drawing/2014/main" id="{DA5D632F-827B-4CBE-A2A6-184025A7E041}"/>
                </a:ext>
              </a:extLst>
            </p:cNvPr>
            <p:cNvCxnSpPr>
              <a:cxnSpLocks/>
            </p:cNvCxnSpPr>
            <p:nvPr/>
          </p:nvCxnSpPr>
          <p:spPr>
            <a:xfrm>
              <a:off x="8335926" y="615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FCB5FA7A-212F-428E-9936-25EB5CFA4437}"/>
                </a:ext>
              </a:extLst>
            </p:cNvPr>
            <p:cNvCxnSpPr>
              <a:cxnSpLocks/>
            </p:cNvCxnSpPr>
            <p:nvPr/>
          </p:nvCxnSpPr>
          <p:spPr>
            <a:xfrm>
              <a:off x="8335926" y="630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2" name="Přímá spojnice 51">
              <a:extLst>
                <a:ext uri="{FF2B5EF4-FFF2-40B4-BE49-F238E27FC236}">
                  <a16:creationId xmlns:a16="http://schemas.microsoft.com/office/drawing/2014/main" id="{9B807985-A6D0-496D-BFF3-357254AAE391}"/>
                </a:ext>
              </a:extLst>
            </p:cNvPr>
            <p:cNvCxnSpPr>
              <a:cxnSpLocks/>
            </p:cNvCxnSpPr>
            <p:nvPr/>
          </p:nvCxnSpPr>
          <p:spPr>
            <a:xfrm>
              <a:off x="8335926" y="644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3" name="Přímá spojnice 52">
              <a:extLst>
                <a:ext uri="{FF2B5EF4-FFF2-40B4-BE49-F238E27FC236}">
                  <a16:creationId xmlns:a16="http://schemas.microsoft.com/office/drawing/2014/main" id="{EDC86C3F-AB6D-4B98-A992-062DFE8766A5}"/>
                </a:ext>
              </a:extLst>
            </p:cNvPr>
            <p:cNvCxnSpPr>
              <a:cxnSpLocks/>
            </p:cNvCxnSpPr>
            <p:nvPr/>
          </p:nvCxnSpPr>
          <p:spPr>
            <a:xfrm>
              <a:off x="8335926" y="658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4" name="Přímá spojnice 53">
              <a:extLst>
                <a:ext uri="{FF2B5EF4-FFF2-40B4-BE49-F238E27FC236}">
                  <a16:creationId xmlns:a16="http://schemas.microsoft.com/office/drawing/2014/main" id="{91D559BE-05B7-4B14-8D0E-88BE767B8B88}"/>
                </a:ext>
              </a:extLst>
            </p:cNvPr>
            <p:cNvCxnSpPr>
              <a:cxnSpLocks/>
            </p:cNvCxnSpPr>
            <p:nvPr/>
          </p:nvCxnSpPr>
          <p:spPr>
            <a:xfrm>
              <a:off x="8335926" y="673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grpSp>
      <p:sp>
        <p:nvSpPr>
          <p:cNvPr id="56" name="Zástupný text 2">
            <a:extLst>
              <a:ext uri="{FF2B5EF4-FFF2-40B4-BE49-F238E27FC236}">
                <a16:creationId xmlns:a16="http://schemas.microsoft.com/office/drawing/2014/main" id="{1621599B-3CA2-4011-8C2B-2976ED59E40A}"/>
              </a:ext>
            </a:extLst>
          </p:cNvPr>
          <p:cNvSpPr>
            <a:spLocks noGrp="1"/>
          </p:cNvSpPr>
          <p:nvPr>
            <p:ph type="body" idx="10" hasCustomPrompt="1"/>
          </p:nvPr>
        </p:nvSpPr>
        <p:spPr>
          <a:xfrm>
            <a:off x="1080000" y="2160000"/>
            <a:ext cx="6120000" cy="36000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Číslo kapitoly</a:t>
            </a:r>
          </a:p>
        </p:txBody>
      </p:sp>
      <p:sp>
        <p:nvSpPr>
          <p:cNvPr id="60" name="Zástupný text 59">
            <a:extLst>
              <a:ext uri="{FF2B5EF4-FFF2-40B4-BE49-F238E27FC236}">
                <a16:creationId xmlns:a16="http://schemas.microsoft.com/office/drawing/2014/main" id="{035545D0-AC63-4323-8CED-0335BB815CD9}"/>
              </a:ext>
            </a:extLst>
          </p:cNvPr>
          <p:cNvSpPr>
            <a:spLocks noGrp="1"/>
          </p:cNvSpPr>
          <p:nvPr>
            <p:ph type="body" sz="quarter" idx="11" hasCustomPrompt="1"/>
          </p:nvPr>
        </p:nvSpPr>
        <p:spPr>
          <a:xfrm>
            <a:off x="7716838" y="0"/>
            <a:ext cx="4475162" cy="6857999"/>
          </a:xfrm>
        </p:spPr>
        <p:txBody>
          <a:bodyPr anchor="ctr"/>
          <a:lstStyle>
            <a:lvl1pPr marL="0" indent="0" algn="ctr">
              <a:buNone/>
              <a:defRPr sz="30000" b="1">
                <a:solidFill>
                  <a:schemeClr val="bg1"/>
                </a:solidFill>
              </a:defRPr>
            </a:lvl1pPr>
            <a:lvl2pPr marL="457200" indent="0">
              <a:buNone/>
              <a:defRPr sz="30000"/>
            </a:lvl2pPr>
            <a:lvl3pPr marL="914400" indent="0">
              <a:buNone/>
              <a:defRPr sz="30000"/>
            </a:lvl3pPr>
            <a:lvl4pPr marL="1371600" indent="0">
              <a:buNone/>
              <a:defRPr sz="30000"/>
            </a:lvl4pPr>
            <a:lvl5pPr marL="1828800" indent="0">
              <a:buNone/>
              <a:defRPr sz="30000"/>
            </a:lvl5pPr>
          </a:lstStyle>
          <a:p>
            <a:pPr lvl="0"/>
            <a:r>
              <a:rPr lang="cs-CZ" dirty="0"/>
              <a:t>X</a:t>
            </a:r>
            <a:endParaRPr lang="en-GB" dirty="0"/>
          </a:p>
        </p:txBody>
      </p:sp>
    </p:spTree>
    <p:extLst>
      <p:ext uri="{BB962C8B-B14F-4D97-AF65-F5344CB8AC3E}">
        <p14:creationId xmlns:p14="http://schemas.microsoft.com/office/powerpoint/2010/main" val="108500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ředstaveni Anect - 2">
    <p:spTree>
      <p:nvGrpSpPr>
        <p:cNvPr id="1" name=""/>
        <p:cNvGrpSpPr/>
        <p:nvPr/>
      </p:nvGrpSpPr>
      <p:grpSpPr>
        <a:xfrm>
          <a:off x="0" y="0"/>
          <a:ext cx="0" cy="0"/>
          <a:chOff x="0" y="0"/>
          <a:chExt cx="0" cy="0"/>
        </a:xfrm>
      </p:grpSpPr>
      <p:sp>
        <p:nvSpPr>
          <p:cNvPr id="17" name="Nadpis 1">
            <a:extLst>
              <a:ext uri="{FF2B5EF4-FFF2-40B4-BE49-F238E27FC236}">
                <a16:creationId xmlns:a16="http://schemas.microsoft.com/office/drawing/2014/main" id="{D7237CC6-7CC3-4016-B003-74858DED4FC0}"/>
              </a:ext>
            </a:extLst>
          </p:cNvPr>
          <p:cNvSpPr>
            <a:spLocks noGrp="1"/>
          </p:cNvSpPr>
          <p:nvPr userDrawn="1">
            <p:ph type="title" hasCustomPrompt="1"/>
          </p:nvPr>
        </p:nvSpPr>
        <p:spPr>
          <a:xfrm>
            <a:off x="2112000" y="952444"/>
            <a:ext cx="10080000" cy="650108"/>
          </a:xfrm>
        </p:spPr>
        <p:txBody>
          <a:bodyPr lIns="0" anchor="t">
            <a:noAutofit/>
          </a:bodyPr>
          <a:lstStyle>
            <a:lvl1pPr>
              <a:defRPr/>
            </a:lvl1pPr>
          </a:lstStyle>
          <a:p>
            <a:r>
              <a:rPr lang="cs-CZ" dirty="0" err="1"/>
              <a:t>Company</a:t>
            </a:r>
            <a:r>
              <a:rPr lang="cs-CZ" dirty="0"/>
              <a:t> </a:t>
            </a:r>
            <a:r>
              <a:rPr lang="cs-CZ" dirty="0" err="1"/>
              <a:t>Values</a:t>
            </a:r>
            <a:endParaRPr lang="cs-CZ" dirty="0"/>
          </a:p>
        </p:txBody>
      </p:sp>
      <p:pic>
        <p:nvPicPr>
          <p:cNvPr id="2" name="7BF64BD8-B2F1-49FB-A142-2F530DBBB963">
            <a:extLst>
              <a:ext uri="{FF2B5EF4-FFF2-40B4-BE49-F238E27FC236}">
                <a16:creationId xmlns:a16="http://schemas.microsoft.com/office/drawing/2014/main" id="{C35022AA-B38B-F0A4-51CF-8A9F58894ED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5520807" y="1938517"/>
            <a:ext cx="2537340" cy="239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DDC608E7-B100-48FC-80B3-82C6E80D99CF">
            <a:extLst>
              <a:ext uri="{FF2B5EF4-FFF2-40B4-BE49-F238E27FC236}">
                <a16:creationId xmlns:a16="http://schemas.microsoft.com/office/drawing/2014/main" id="{FDFAC7E3-9400-938D-25CC-B150EA4CC91F}"/>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231019" y="4355577"/>
            <a:ext cx="3438870" cy="19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3ECC4202-291A-4108-08D1-DF55E7331189}"/>
              </a:ext>
            </a:extLst>
          </p:cNvPr>
          <p:cNvSpPr/>
          <p:nvPr userDrawn="1"/>
        </p:nvSpPr>
        <p:spPr>
          <a:xfrm>
            <a:off x="2996754" y="2376425"/>
            <a:ext cx="2663057" cy="199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000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Montserrat" panose="00000500000000000000" pitchFamily="2" charset="-18"/>
                <a:ea typeface="Calibri" panose="020F0502020204030204" pitchFamily="34" charset="0"/>
                <a:cs typeface="Times New Roman" panose="02020603050405020304" pitchFamily="18" charset="0"/>
              </a:rPr>
              <a:t>CUSTOMER SUCCESS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Light" panose="00000400000000000000" pitchFamily="2" charset="-18"/>
                <a:ea typeface="Calibri" panose="020F0502020204030204" pitchFamily="34" charset="0"/>
                <a:cs typeface="Times New Roman" panose="02020603050405020304" pitchFamily="18" charset="0"/>
              </a:rPr>
              <a:t>Our growth is based on mutual success. When our customers grow, we grow.</a:t>
            </a:r>
          </a:p>
        </p:txBody>
      </p:sp>
      <p:sp>
        <p:nvSpPr>
          <p:cNvPr id="5" name="Obdélník 4">
            <a:extLst>
              <a:ext uri="{FF2B5EF4-FFF2-40B4-BE49-F238E27FC236}">
                <a16:creationId xmlns:a16="http://schemas.microsoft.com/office/drawing/2014/main" id="{C05D8F65-BF15-9A4E-C608-F9E79288FC69}"/>
              </a:ext>
            </a:extLst>
          </p:cNvPr>
          <p:cNvSpPr/>
          <p:nvPr userDrawn="1"/>
        </p:nvSpPr>
        <p:spPr>
          <a:xfrm>
            <a:off x="8148259" y="2376195"/>
            <a:ext cx="2853214" cy="1521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000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Montserrat" panose="00000500000000000000" pitchFamily="2" charset="-18"/>
                <a:ea typeface="Calibri" panose="020F0502020204030204" pitchFamily="34" charset="0"/>
                <a:cs typeface="Times New Roman" panose="02020603050405020304" pitchFamily="18" charset="0"/>
              </a:rPr>
              <a:t>ONE TEAM</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Light" panose="00000400000000000000" pitchFamily="2" charset="-18"/>
                <a:ea typeface="Calibri" panose="020F0502020204030204" pitchFamily="34" charset="0"/>
                <a:cs typeface="Times New Roman" panose="02020603050405020304" pitchFamily="18" charset="0"/>
              </a:rPr>
              <a:t>We support each other, we create together, we share knowledge and experience, we rely on each other. We are a proud part of the ANECT team.  </a:t>
            </a:r>
            <a:endParaRPr kumimoji="0" lang="cs-CZ" sz="1200" b="0" i="0" u="none" strike="noStrike" kern="1200" cap="none" spc="0" normalizeH="0" baseline="0" noProof="0" dirty="0">
              <a:ln>
                <a:noFill/>
              </a:ln>
              <a:solidFill>
                <a:srgbClr val="000000"/>
              </a:solidFill>
              <a:effectLst/>
              <a:uLnTx/>
              <a:uFillTx/>
              <a:latin typeface="Montserrat Light" panose="00000400000000000000" pitchFamily="2" charset="-18"/>
              <a:ea typeface="Calibri" panose="020F0502020204030204" pitchFamily="34" charset="0"/>
              <a:cs typeface="Times New Roman" panose="02020603050405020304" pitchFamily="18" charset="0"/>
            </a:endParaRPr>
          </a:p>
        </p:txBody>
      </p:sp>
      <p:sp>
        <p:nvSpPr>
          <p:cNvPr id="6" name="Obdélník 5">
            <a:extLst>
              <a:ext uri="{FF2B5EF4-FFF2-40B4-BE49-F238E27FC236}">
                <a16:creationId xmlns:a16="http://schemas.microsoft.com/office/drawing/2014/main" id="{AD8E6043-A6F4-C65B-37F0-2C541C7E04B6}"/>
              </a:ext>
            </a:extLst>
          </p:cNvPr>
          <p:cNvSpPr/>
          <p:nvPr userDrawn="1"/>
        </p:nvSpPr>
        <p:spPr>
          <a:xfrm>
            <a:off x="8148259" y="4795385"/>
            <a:ext cx="2909501" cy="1533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000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Montserrat" panose="00000500000000000000" pitchFamily="2" charset="-18"/>
                <a:ea typeface="Calibri" panose="020F0502020204030204" pitchFamily="34" charset="0"/>
                <a:cs typeface="Times New Roman" panose="02020603050405020304" pitchFamily="18" charset="0"/>
              </a:rPr>
              <a:t>IDEAS </a:t>
            </a:r>
            <a:br>
              <a:rPr kumimoji="0" lang="cs-CZ" sz="1600" b="0" i="0" u="none" strike="noStrike" kern="1200" cap="none" spc="0" normalizeH="0" baseline="0" noProof="0" dirty="0">
                <a:ln>
                  <a:noFill/>
                </a:ln>
                <a:solidFill>
                  <a:srgbClr val="000000"/>
                </a:solidFill>
                <a:effectLst/>
                <a:uLnTx/>
                <a:uFillTx/>
                <a:latin typeface="Montserrat" panose="00000500000000000000" pitchFamily="2" charset="-18"/>
                <a:ea typeface="Calibri" panose="020F0502020204030204" pitchFamily="34" charset="0"/>
                <a:cs typeface="Times New Roman" panose="02020603050405020304" pitchFamily="18" charset="0"/>
              </a:rPr>
            </a:br>
            <a:r>
              <a:rPr kumimoji="0" lang="cs-CZ" sz="1600" b="0" i="0" u="none" strike="noStrike" kern="1200" cap="none" spc="0" normalizeH="0" baseline="0" noProof="0" dirty="0">
                <a:ln>
                  <a:noFill/>
                </a:ln>
                <a:solidFill>
                  <a:srgbClr val="000000"/>
                </a:solidFill>
                <a:effectLst/>
                <a:uLnTx/>
                <a:uFillTx/>
                <a:latin typeface="Montserrat" panose="00000500000000000000" pitchFamily="2" charset="-18"/>
                <a:ea typeface="Calibri" panose="020F0502020204030204" pitchFamily="34" charset="0"/>
                <a:cs typeface="Times New Roman" panose="02020603050405020304" pitchFamily="18" charset="0"/>
              </a:rPr>
              <a:t>&amp; INNOVATIONS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Light" panose="00000400000000000000" pitchFamily="2" charset="-18"/>
                <a:ea typeface="Calibri" panose="020F0502020204030204" pitchFamily="34" charset="0"/>
                <a:cs typeface="Times New Roman" panose="02020603050405020304" pitchFamily="18" charset="0"/>
              </a:rPr>
              <a:t>There are no small ideas. We are inquisitive, inventive and deliver clever solutions</a:t>
            </a:r>
            <a:endParaRPr kumimoji="0" lang="cs-CZ" sz="1200" b="0" i="0" u="none" strike="noStrike" kern="1200" cap="none" spc="0" normalizeH="0" baseline="0" noProof="0" dirty="0">
              <a:ln>
                <a:noFill/>
              </a:ln>
              <a:solidFill>
                <a:srgbClr val="000000"/>
              </a:solidFill>
              <a:effectLst/>
              <a:uLnTx/>
              <a:uFillTx/>
              <a:latin typeface="Montserrat Light" panose="00000400000000000000" pitchFamily="2" charset="-18"/>
              <a:ea typeface="Calibri" panose="020F0502020204030204" pitchFamily="34" charset="0"/>
              <a:cs typeface="Times New Roman" panose="02020603050405020304" pitchFamily="18" charset="0"/>
            </a:endParaRPr>
          </a:p>
        </p:txBody>
      </p:sp>
      <p:sp>
        <p:nvSpPr>
          <p:cNvPr id="7" name="Obdélník 6">
            <a:extLst>
              <a:ext uri="{FF2B5EF4-FFF2-40B4-BE49-F238E27FC236}">
                <a16:creationId xmlns:a16="http://schemas.microsoft.com/office/drawing/2014/main" id="{E9BA77E1-A541-DBFB-1AF7-CA42F03D7695}"/>
              </a:ext>
            </a:extLst>
          </p:cNvPr>
          <p:cNvSpPr/>
          <p:nvPr userDrawn="1"/>
        </p:nvSpPr>
        <p:spPr>
          <a:xfrm>
            <a:off x="2976552" y="4587751"/>
            <a:ext cx="2683259" cy="1907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000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Montserrat" panose="00000500000000000000" pitchFamily="2" charset="-18"/>
                <a:ea typeface="Calibri" panose="020F0502020204030204" pitchFamily="34" charset="0"/>
                <a:cs typeface="Times New Roman" panose="02020603050405020304" pitchFamily="18" charset="0"/>
              </a:rPr>
              <a:t>OPEN </a:t>
            </a:r>
            <a:br>
              <a:rPr kumimoji="0" lang="cs-CZ" sz="1600" b="0" i="0" u="none" strike="noStrike" kern="1200" cap="none" spc="0" normalizeH="0" baseline="0" noProof="0" dirty="0">
                <a:ln>
                  <a:noFill/>
                </a:ln>
                <a:solidFill>
                  <a:srgbClr val="000000"/>
                </a:solidFill>
                <a:effectLst/>
                <a:uLnTx/>
                <a:uFillTx/>
                <a:latin typeface="Montserrat" panose="00000500000000000000" pitchFamily="2" charset="-18"/>
                <a:ea typeface="Calibri" panose="020F0502020204030204" pitchFamily="34" charset="0"/>
                <a:cs typeface="Times New Roman" panose="02020603050405020304" pitchFamily="18" charset="0"/>
              </a:rPr>
            </a:br>
            <a:r>
              <a:rPr kumimoji="0" lang="cs-CZ" sz="1600" b="0" i="0" u="none" strike="noStrike" kern="1200" cap="none" spc="0" normalizeH="0" baseline="0" noProof="0" dirty="0">
                <a:ln>
                  <a:noFill/>
                </a:ln>
                <a:solidFill>
                  <a:srgbClr val="000000"/>
                </a:solidFill>
                <a:effectLst/>
                <a:uLnTx/>
                <a:uFillTx/>
                <a:latin typeface="Montserrat" panose="00000500000000000000" pitchFamily="2" charset="-18"/>
                <a:ea typeface="Calibri" panose="020F0502020204030204" pitchFamily="34" charset="0"/>
                <a:cs typeface="Times New Roman" panose="02020603050405020304" pitchFamily="18" charset="0"/>
              </a:rPr>
              <a:t>COMMUNICATION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Light" panose="00000400000000000000" pitchFamily="2" charset="-18"/>
                <a:ea typeface="Calibri" panose="020F0502020204030204" pitchFamily="34" charset="0"/>
                <a:cs typeface="Times New Roman" panose="02020603050405020304" pitchFamily="18" charset="0"/>
              </a:rPr>
              <a:t>We speak to each other with respect, trust and listen to each other. We give and receive feedback, sharing our successes and failures.</a:t>
            </a:r>
          </a:p>
        </p:txBody>
      </p:sp>
      <p:pic>
        <p:nvPicPr>
          <p:cNvPr id="8" name="90BC2A02-817A-43E3-9D50-4A8BA4FDD505">
            <a:extLst>
              <a:ext uri="{FF2B5EF4-FFF2-40B4-BE49-F238E27FC236}">
                <a16:creationId xmlns:a16="http://schemas.microsoft.com/office/drawing/2014/main" id="{C3704D66-78D8-6576-5FA8-FBD6CB6B38A7}"/>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6286600" y="4498061"/>
            <a:ext cx="1771547" cy="153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66D5887-05E9-4075-AA24-945CD84CCCBF">
            <a:extLst>
              <a:ext uri="{FF2B5EF4-FFF2-40B4-BE49-F238E27FC236}">
                <a16:creationId xmlns:a16="http://schemas.microsoft.com/office/drawing/2014/main" id="{F5BA3D4B-7B13-3BAB-4E6E-D64899CE0E3E}"/>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p:blipFill>
        <p:spPr bwMode="auto">
          <a:xfrm>
            <a:off x="887751" y="1815202"/>
            <a:ext cx="2088801" cy="2464693"/>
          </a:xfrm>
          <a:prstGeom prst="corner">
            <a:avLst>
              <a:gd name="adj1" fmla="val 101274"/>
              <a:gd name="adj2" fmla="val 9510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546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0B5EA2-48A3-49B3-A17D-FFB77A5D4B36}"/>
              </a:ext>
            </a:extLst>
          </p:cNvPr>
          <p:cNvSpPr>
            <a:spLocks noGrp="1"/>
          </p:cNvSpPr>
          <p:nvPr>
            <p:ph type="title"/>
          </p:nvPr>
        </p:nvSpPr>
        <p:spPr>
          <a:xfrm>
            <a:off x="1080000" y="2160000"/>
            <a:ext cx="10080000" cy="1080000"/>
          </a:xfrm>
        </p:spPr>
        <p:txBody>
          <a:body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A4A43C11-ED33-4D38-BF56-82943CAFD663}"/>
              </a:ext>
            </a:extLst>
          </p:cNvPr>
          <p:cNvSpPr>
            <a:spLocks noGrp="1"/>
          </p:cNvSpPr>
          <p:nvPr>
            <p:ph type="body" idx="1"/>
          </p:nvPr>
        </p:nvSpPr>
        <p:spPr>
          <a:xfrm>
            <a:off x="1080000" y="3420000"/>
            <a:ext cx="4860000" cy="823912"/>
          </a:xfr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4" name="Zástupný obsah 3">
            <a:extLst>
              <a:ext uri="{FF2B5EF4-FFF2-40B4-BE49-F238E27FC236}">
                <a16:creationId xmlns:a16="http://schemas.microsoft.com/office/drawing/2014/main" id="{D9A0DC5F-BAAD-4BF4-A30D-A5DE6C252EAF}"/>
              </a:ext>
            </a:extLst>
          </p:cNvPr>
          <p:cNvSpPr>
            <a:spLocks noGrp="1"/>
          </p:cNvSpPr>
          <p:nvPr>
            <p:ph sz="half" idx="2"/>
          </p:nvPr>
        </p:nvSpPr>
        <p:spPr>
          <a:xfrm>
            <a:off x="1080001" y="4320000"/>
            <a:ext cx="4860000" cy="2125751"/>
          </a:xfrm>
        </p:spPr>
        <p:txBody>
          <a:bodyPr/>
          <a:lstStyle>
            <a:lvl1pPr>
              <a:defRPr sz="1800"/>
            </a:lvl1pPr>
            <a:lvl2pPr>
              <a:defRPr sz="1600"/>
            </a:lvl2pPr>
            <a:lvl3pPr>
              <a:defRPr sz="1400"/>
            </a:lvl3pPr>
            <a:lvl4pPr>
              <a:defRPr sz="1200"/>
            </a:lvl4pPr>
            <a:lvl5pPr>
              <a:defRPr sz="1200"/>
            </a:lvl5pPr>
          </a:lstStyle>
          <a:p>
            <a:pPr lvl="0"/>
            <a:r>
              <a:rPr lang="cs-CZ" dirty="0"/>
              <a:t>Po kliknutí můžete upravovat styly textu v předloze.</a:t>
            </a:r>
          </a:p>
          <a:p>
            <a:pPr lvl="1"/>
            <a:r>
              <a:rPr lang="cs-CZ" dirty="0"/>
              <a:t>Druhá úroveň</a:t>
            </a:r>
          </a:p>
          <a:p>
            <a:pPr lvl="2"/>
            <a:r>
              <a:rPr lang="cs-CZ" dirty="0"/>
              <a:t>Třetí úroveň</a:t>
            </a:r>
            <a:endParaRPr lang="en-GB" dirty="0"/>
          </a:p>
        </p:txBody>
      </p:sp>
      <p:sp>
        <p:nvSpPr>
          <p:cNvPr id="5" name="Zástupný text 4">
            <a:extLst>
              <a:ext uri="{FF2B5EF4-FFF2-40B4-BE49-F238E27FC236}">
                <a16:creationId xmlns:a16="http://schemas.microsoft.com/office/drawing/2014/main" id="{6C94BA24-C5B9-461D-8E96-2A3BA2865BBB}"/>
              </a:ext>
            </a:extLst>
          </p:cNvPr>
          <p:cNvSpPr>
            <a:spLocks noGrp="1"/>
          </p:cNvSpPr>
          <p:nvPr>
            <p:ph type="body" sz="quarter" idx="3"/>
          </p:nvPr>
        </p:nvSpPr>
        <p:spPr>
          <a:xfrm>
            <a:off x="6300000" y="3420000"/>
            <a:ext cx="4860000" cy="720000"/>
          </a:xfr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6" name="Zástupný obsah 5">
            <a:extLst>
              <a:ext uri="{FF2B5EF4-FFF2-40B4-BE49-F238E27FC236}">
                <a16:creationId xmlns:a16="http://schemas.microsoft.com/office/drawing/2014/main" id="{51213B17-1690-40C7-8150-C0156E2C0B7F}"/>
              </a:ext>
            </a:extLst>
          </p:cNvPr>
          <p:cNvSpPr>
            <a:spLocks noGrp="1"/>
          </p:cNvSpPr>
          <p:nvPr>
            <p:ph sz="quarter" idx="4"/>
          </p:nvPr>
        </p:nvSpPr>
        <p:spPr>
          <a:xfrm>
            <a:off x="6300000" y="4352925"/>
            <a:ext cx="4860000" cy="2092826"/>
          </a:xfrm>
        </p:spPr>
        <p:txBody>
          <a:bodyPr/>
          <a:lstStyle>
            <a:lvl1pPr>
              <a:defRPr sz="1800"/>
            </a:lvl1pPr>
            <a:lvl2pPr>
              <a:defRPr sz="1600"/>
            </a:lvl2pPr>
            <a:lvl3pPr>
              <a:defRPr sz="1400"/>
            </a:lvl3pPr>
            <a:lvl4pPr>
              <a:defRPr sz="1200"/>
            </a:lvl4pPr>
            <a:lvl5pPr>
              <a:defRPr sz="1200"/>
            </a:lvl5pPr>
          </a:lstStyle>
          <a:p>
            <a:pPr lvl="0"/>
            <a:r>
              <a:rPr lang="cs-CZ" dirty="0"/>
              <a:t>Po kliknutí můžete upravovat styly textu v předloze.</a:t>
            </a:r>
          </a:p>
          <a:p>
            <a:pPr lvl="1"/>
            <a:r>
              <a:rPr lang="cs-CZ" dirty="0"/>
              <a:t>Druhá úroveň</a:t>
            </a:r>
          </a:p>
          <a:p>
            <a:pPr lvl="2"/>
            <a:r>
              <a:rPr lang="cs-CZ" dirty="0"/>
              <a:t>Třetí úroveň</a:t>
            </a:r>
            <a:endParaRPr lang="en-GB" dirty="0"/>
          </a:p>
        </p:txBody>
      </p:sp>
    </p:spTree>
    <p:extLst>
      <p:ext uri="{BB962C8B-B14F-4D97-AF65-F5344CB8AC3E}">
        <p14:creationId xmlns:p14="http://schemas.microsoft.com/office/powerpoint/2010/main" val="2777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Úvodní sníme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Kosoúhelník 6">
            <a:extLst>
              <a:ext uri="{FF2B5EF4-FFF2-40B4-BE49-F238E27FC236}">
                <a16:creationId xmlns:a16="http://schemas.microsoft.com/office/drawing/2014/main" id="{8060AE2F-F933-0C16-0E47-1CCE2BA3B413}"/>
              </a:ext>
            </a:extLst>
          </p:cNvPr>
          <p:cNvSpPr/>
          <p:nvPr userDrawn="1"/>
        </p:nvSpPr>
        <p:spPr>
          <a:xfrm>
            <a:off x="-5837099" y="0"/>
            <a:ext cx="8877300" cy="6883399"/>
          </a:xfrm>
          <a:prstGeom prst="parallelogram">
            <a:avLst>
              <a:gd name="adj" fmla="val 67343"/>
            </a:avLst>
          </a:prstGeom>
          <a:solidFill>
            <a:schemeClr val="bg1">
              <a:alpha val="3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Kosoúhelník 7">
            <a:extLst>
              <a:ext uri="{FF2B5EF4-FFF2-40B4-BE49-F238E27FC236}">
                <a16:creationId xmlns:a16="http://schemas.microsoft.com/office/drawing/2014/main" id="{66ACC2D4-DF0C-6839-67AD-EFF4BD9C4D59}"/>
              </a:ext>
            </a:extLst>
          </p:cNvPr>
          <p:cNvSpPr/>
          <p:nvPr userDrawn="1"/>
        </p:nvSpPr>
        <p:spPr>
          <a:xfrm>
            <a:off x="3752850" y="-6350"/>
            <a:ext cx="15183535" cy="6883399"/>
          </a:xfrm>
          <a:prstGeom prst="parallelogram">
            <a:avLst>
              <a:gd name="adj" fmla="val 67343"/>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DC55950E-F2C4-4D16-BC76-3ACC80251AAA}"/>
              </a:ext>
            </a:extLst>
          </p:cNvPr>
          <p:cNvSpPr>
            <a:spLocks noGrp="1"/>
          </p:cNvSpPr>
          <p:nvPr>
            <p:ph type="ctrTitle"/>
          </p:nvPr>
        </p:nvSpPr>
        <p:spPr>
          <a:xfrm>
            <a:off x="7277100" y="3275651"/>
            <a:ext cx="3882899" cy="1800000"/>
          </a:xfrm>
        </p:spPr>
        <p:txBody>
          <a:bodyPr lIns="0" anchor="t">
            <a:normAutofit/>
          </a:bodyPr>
          <a:lstStyle>
            <a:lvl1pPr algn="r">
              <a:defRPr sz="4400">
                <a:solidFill>
                  <a:schemeClr val="bg1"/>
                </a:solidFill>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77A34300-9538-4D94-A163-DD57C2D80E78}"/>
              </a:ext>
            </a:extLst>
          </p:cNvPr>
          <p:cNvSpPr>
            <a:spLocks noGrp="1"/>
          </p:cNvSpPr>
          <p:nvPr>
            <p:ph type="subTitle" idx="1" hasCustomPrompt="1"/>
          </p:nvPr>
        </p:nvSpPr>
        <p:spPr>
          <a:xfrm>
            <a:off x="5688418" y="5120100"/>
            <a:ext cx="5471581" cy="1080000"/>
          </a:xfrm>
        </p:spPr>
        <p:txBody>
          <a:bodyPr lIns="0">
            <a:noAutofit/>
          </a:bodyPr>
          <a:lstStyle>
            <a:lvl1pPr marL="0" indent="0" algn="l">
              <a:buNone/>
              <a:defRPr sz="2000">
                <a:solidFill>
                  <a:schemeClr val="bg1"/>
                </a:solidFill>
                <a:latin typeface="Montserrat" panose="00000500000000000000"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r"/>
            <a:r>
              <a:rPr lang="cs-CZ" sz="1800" dirty="0">
                <a:solidFill>
                  <a:schemeClr val="bg1"/>
                </a:solidFill>
              </a:rPr>
              <a:t>Innovation – </a:t>
            </a:r>
            <a:r>
              <a:rPr lang="cs-CZ" sz="1800" dirty="0" err="1">
                <a:solidFill>
                  <a:schemeClr val="bg1"/>
                </a:solidFill>
              </a:rPr>
              <a:t>Simplification</a:t>
            </a:r>
            <a:r>
              <a:rPr lang="cs-CZ" sz="1800" dirty="0">
                <a:solidFill>
                  <a:schemeClr val="bg1"/>
                </a:solidFill>
              </a:rPr>
              <a:t> – </a:t>
            </a:r>
            <a:r>
              <a:rPr lang="cs-CZ" sz="1800" dirty="0" err="1">
                <a:solidFill>
                  <a:schemeClr val="bg1"/>
                </a:solidFill>
              </a:rPr>
              <a:t>Benefits</a:t>
            </a:r>
            <a:endParaRPr lang="cs-CZ" sz="1800" dirty="0">
              <a:solidFill>
                <a:schemeClr val="bg1"/>
              </a:solidFill>
            </a:endParaRPr>
          </a:p>
        </p:txBody>
      </p:sp>
      <p:sp>
        <p:nvSpPr>
          <p:cNvPr id="10" name="TextovéPole 9">
            <a:extLst>
              <a:ext uri="{FF2B5EF4-FFF2-40B4-BE49-F238E27FC236}">
                <a16:creationId xmlns:a16="http://schemas.microsoft.com/office/drawing/2014/main" id="{ABAB554B-6863-43CC-0D65-281CDFF73C1E}"/>
              </a:ext>
            </a:extLst>
          </p:cNvPr>
          <p:cNvSpPr txBox="1"/>
          <p:nvPr userDrawn="1"/>
        </p:nvSpPr>
        <p:spPr>
          <a:xfrm>
            <a:off x="5715000" y="2981325"/>
            <a:ext cx="914400" cy="914400"/>
          </a:xfrm>
          <a:prstGeom prst="rect">
            <a:avLst/>
          </a:prstGeom>
        </p:spPr>
        <p:txBody>
          <a:bodyPr vert="horz" wrap="square" lIns="0" tIns="0" rIns="0" bIns="0" rtlCol="0">
            <a:normAutofit/>
          </a:bodyPr>
          <a:lstStyle/>
          <a:p>
            <a:pPr algn="l"/>
            <a:endParaRPr lang="cs-CZ" sz="1400" dirty="0">
              <a:solidFill>
                <a:schemeClr val="bg1">
                  <a:lumMod val="85000"/>
                </a:schemeClr>
              </a:solidFill>
              <a:latin typeface="Montserrat" panose="00000500000000000000" pitchFamily="2" charset="-18"/>
            </a:endParaRPr>
          </a:p>
        </p:txBody>
      </p:sp>
      <p:pic>
        <p:nvPicPr>
          <p:cNvPr id="11" name="Grafický objekt 10">
            <a:extLst>
              <a:ext uri="{FF2B5EF4-FFF2-40B4-BE49-F238E27FC236}">
                <a16:creationId xmlns:a16="http://schemas.microsoft.com/office/drawing/2014/main" id="{E71E5235-3728-7D20-0B11-66AF7F4C868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0000" y="1080000"/>
            <a:ext cx="349168" cy="287336"/>
          </a:xfrm>
          <a:prstGeom prst="rect">
            <a:avLst/>
          </a:prstGeom>
        </p:spPr>
      </p:pic>
    </p:spTree>
    <p:extLst>
      <p:ext uri="{BB962C8B-B14F-4D97-AF65-F5344CB8AC3E}">
        <p14:creationId xmlns:p14="http://schemas.microsoft.com/office/powerpoint/2010/main" val="2745719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D2A7F6-B276-4047-B302-B40F32F555F3}"/>
              </a:ext>
            </a:extLst>
          </p:cNvPr>
          <p:cNvSpPr>
            <a:spLocks noGrp="1"/>
          </p:cNvSpPr>
          <p:nvPr>
            <p:ph type="title"/>
          </p:nvPr>
        </p:nvSpPr>
        <p:spPr/>
        <p:txBody>
          <a:bodyPr/>
          <a:lstStyle/>
          <a:p>
            <a:r>
              <a:rPr lang="cs-CZ" dirty="0"/>
              <a:t>Kliknutím lze upravit styl.</a:t>
            </a:r>
            <a:endParaRPr lang="en-GB" dirty="0"/>
          </a:p>
        </p:txBody>
      </p:sp>
    </p:spTree>
    <p:extLst>
      <p:ext uri="{BB962C8B-B14F-4D97-AF65-F5344CB8AC3E}">
        <p14:creationId xmlns:p14="http://schemas.microsoft.com/office/powerpoint/2010/main" val="1562348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940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lký obrázek bez textu">
    <p:spTree>
      <p:nvGrpSpPr>
        <p:cNvPr id="1" name=""/>
        <p:cNvGrpSpPr/>
        <p:nvPr/>
      </p:nvGrpSpPr>
      <p:grpSpPr>
        <a:xfrm>
          <a:off x="0" y="0"/>
          <a:ext cx="0" cy="0"/>
          <a:chOff x="0" y="0"/>
          <a:chExt cx="0" cy="0"/>
        </a:xfrm>
      </p:grpSpPr>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1" y="0"/>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912889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Standardní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79999" y="2160000"/>
            <a:ext cx="270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4064399" y="1080001"/>
            <a:ext cx="7095601" cy="504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2700000" cy="180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945206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Velký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270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4056743" y="0"/>
            <a:ext cx="813525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270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157799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Střední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432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5943599" y="0"/>
            <a:ext cx="6248401"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432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2327941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Text s malým obráz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10080000" cy="108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1080000" y="3413421"/>
            <a:ext cx="2520000" cy="252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4140000" y="3600000"/>
            <a:ext cx="702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616927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itá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500" y="1806414"/>
            <a:ext cx="8064500" cy="830335"/>
          </a:xfrm>
        </p:spPr>
        <p:txBody>
          <a:bodyPr/>
          <a:lstStyle>
            <a:lvl1pPr marL="0" indent="0">
              <a:buNone/>
              <a:defRPr sz="3200">
                <a:solidFill>
                  <a:schemeClr val="bg1"/>
                </a:solidFill>
                <a:highlight>
                  <a:srgbClr val="FF5800"/>
                </a:highlight>
              </a:defRPr>
            </a:lvl1pPr>
          </a:lstStyle>
          <a:p>
            <a:pPr lvl="0"/>
            <a:r>
              <a:rPr lang="cs-CZ" dirty="0"/>
              <a:t>Zvýrazněný nadpis</a:t>
            </a:r>
            <a:endParaRPr lang="en-GB" dirty="0"/>
          </a:p>
        </p:txBody>
      </p:sp>
      <p:pic>
        <p:nvPicPr>
          <p:cNvPr id="4" name="Grafický objekt 3">
            <a:extLst>
              <a:ext uri="{FF2B5EF4-FFF2-40B4-BE49-F238E27FC236}">
                <a16:creationId xmlns:a16="http://schemas.microsoft.com/office/drawing/2014/main" id="{2FE3F7FE-3C9E-558F-92EF-CE4BD4FBF2A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0000" y="1080000"/>
            <a:ext cx="349168" cy="287336"/>
          </a:xfrm>
          <a:prstGeom prst="rect">
            <a:avLst/>
          </a:prstGeom>
        </p:spPr>
      </p:pic>
      <p:cxnSp>
        <p:nvCxnSpPr>
          <p:cNvPr id="5" name="Přímá spojnice 4">
            <a:extLst>
              <a:ext uri="{FF2B5EF4-FFF2-40B4-BE49-F238E27FC236}">
                <a16:creationId xmlns:a16="http://schemas.microsoft.com/office/drawing/2014/main" id="{A6418DEC-B660-4639-537A-957587D3D155}"/>
              </a:ext>
            </a:extLst>
          </p:cNvPr>
          <p:cNvCxnSpPr>
            <a:cxnSpLocks/>
          </p:cNvCxnSpPr>
          <p:nvPr userDrawn="1"/>
        </p:nvCxnSpPr>
        <p:spPr>
          <a:xfrm>
            <a:off x="0" y="6858000"/>
            <a:ext cx="12192000"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sp>
        <p:nvSpPr>
          <p:cNvPr id="8" name="Zástupný text 1">
            <a:extLst>
              <a:ext uri="{FF2B5EF4-FFF2-40B4-BE49-F238E27FC236}">
                <a16:creationId xmlns:a16="http://schemas.microsoft.com/office/drawing/2014/main" id="{08F7FCAB-F084-44D0-36CC-BE19E7C27639}"/>
              </a:ext>
            </a:extLst>
          </p:cNvPr>
          <p:cNvSpPr>
            <a:spLocks noGrp="1"/>
          </p:cNvSpPr>
          <p:nvPr>
            <p:ph type="body" sz="quarter" idx="15" hasCustomPrompt="1"/>
          </p:nvPr>
        </p:nvSpPr>
        <p:spPr>
          <a:xfrm>
            <a:off x="1079500" y="4221252"/>
            <a:ext cx="6990932" cy="1856232"/>
          </a:xfrm>
          <a:solidFill>
            <a:schemeClr val="bg1"/>
          </a:solidFill>
          <a:effectLst/>
        </p:spPr>
        <p:txBody>
          <a:bodyPr lIns="180000" tIns="180000" rIns="180000" bIns="180000">
            <a:spAutoFit/>
          </a:bodyPr>
          <a:lstStyle/>
          <a:p>
            <a:pPr marL="342900" indent="-342900">
              <a:buFont typeface="Arial" panose="020B0604020202020204" pitchFamily="34" charset="0"/>
              <a:buChar char="•"/>
            </a:pPr>
            <a:r>
              <a:rPr lang="cs-CZ" sz="2000" b="1" dirty="0">
                <a:effectLst>
                  <a:outerShdw blurRad="469900" dist="50800" dir="5400000" algn="tl" rotWithShape="0">
                    <a:schemeClr val="bg1">
                      <a:alpha val="99000"/>
                    </a:schemeClr>
                  </a:outerShdw>
                </a:effectLst>
                <a:latin typeface="Montserrat" panose="00000500000000000000" pitchFamily="2" charset="-18"/>
                <a:ea typeface="Times New Roman" panose="02020603050405020304" pitchFamily="18" charset="0"/>
              </a:rPr>
              <a:t>Security </a:t>
            </a:r>
            <a:r>
              <a:rPr lang="cs-CZ" sz="2000" dirty="0">
                <a:effectLst>
                  <a:outerShdw blurRad="469900" dist="50800" dir="5400000" algn="tl" rotWithShape="0">
                    <a:schemeClr val="bg1">
                      <a:alpha val="99000"/>
                    </a:schemeClr>
                  </a:outerShdw>
                </a:effectLst>
                <a:latin typeface="Montserrat" panose="00000500000000000000" pitchFamily="2" charset="-18"/>
                <a:ea typeface="Times New Roman" panose="02020603050405020304" pitchFamily="18" charset="0"/>
              </a:rPr>
              <a:t>(SNOC, informační bezpečnost…)</a:t>
            </a:r>
          </a:p>
          <a:p>
            <a:pPr marL="342900" indent="-342900">
              <a:buFont typeface="Arial" panose="020B0604020202020204" pitchFamily="34" charset="0"/>
              <a:buChar char="•"/>
            </a:pPr>
            <a:r>
              <a:rPr lang="cs-CZ" sz="2000" b="1" dirty="0" err="1">
                <a:effectLst>
                  <a:outerShdw blurRad="469900" dist="50800" dir="5400000" algn="tl" rotWithShape="0">
                    <a:schemeClr val="bg1">
                      <a:alpha val="99000"/>
                    </a:schemeClr>
                  </a:outerShdw>
                </a:effectLst>
                <a:ea typeface="Times New Roman" panose="02020603050405020304" pitchFamily="18" charset="0"/>
              </a:rPr>
              <a:t>Infrastructure</a:t>
            </a:r>
            <a:r>
              <a:rPr lang="cs-CZ" sz="2000" b="1" dirty="0">
                <a:effectLst>
                  <a:outerShdw blurRad="469900" dist="50800" dir="5400000" algn="tl" rotWithShape="0">
                    <a:schemeClr val="bg1">
                      <a:alpha val="99000"/>
                    </a:schemeClr>
                  </a:outerShdw>
                </a:effectLst>
                <a:ea typeface="Times New Roman" panose="02020603050405020304" pitchFamily="18" charset="0"/>
              </a:rPr>
              <a:t> &amp; Networking</a:t>
            </a:r>
          </a:p>
          <a:p>
            <a:pPr marL="342900" indent="-342900">
              <a:buFont typeface="Arial" panose="020B0604020202020204" pitchFamily="34" charset="0"/>
              <a:buChar char="•"/>
            </a:pPr>
            <a:r>
              <a:rPr lang="cs-CZ" sz="2000" b="1" dirty="0">
                <a:effectLst>
                  <a:outerShdw blurRad="469900" dist="50800" dir="5400000" algn="tl" rotWithShape="0">
                    <a:schemeClr val="bg1">
                      <a:alpha val="99000"/>
                    </a:schemeClr>
                  </a:outerShdw>
                </a:effectLst>
                <a:latin typeface="Montserrat" panose="00000500000000000000" pitchFamily="2" charset="-18"/>
                <a:ea typeface="Times New Roman" panose="02020603050405020304" pitchFamily="18" charset="0"/>
              </a:rPr>
              <a:t>Datacenter</a:t>
            </a:r>
          </a:p>
          <a:p>
            <a:pPr marL="342900" indent="-342900">
              <a:buFont typeface="Arial" panose="020B0604020202020204" pitchFamily="34" charset="0"/>
              <a:buChar char="•"/>
            </a:pPr>
            <a:r>
              <a:rPr lang="cs-CZ" sz="2000" b="1" dirty="0">
                <a:effectLst>
                  <a:outerShdw blurRad="469900" dist="50800" dir="5400000" algn="tl" rotWithShape="0">
                    <a:schemeClr val="bg1">
                      <a:alpha val="99000"/>
                    </a:schemeClr>
                  </a:outerShdw>
                </a:effectLst>
                <a:ea typeface="Times New Roman" panose="02020603050405020304" pitchFamily="18" charset="0"/>
              </a:rPr>
              <a:t>Development</a:t>
            </a:r>
            <a:r>
              <a:rPr lang="cs-CZ" sz="2000" dirty="0">
                <a:effectLst>
                  <a:outerShdw blurRad="469900" dist="50800" dir="5400000" algn="tl" rotWithShape="0">
                    <a:schemeClr val="bg1">
                      <a:alpha val="99000"/>
                    </a:schemeClr>
                  </a:outerShdw>
                </a:effectLst>
                <a:ea typeface="Times New Roman" panose="02020603050405020304" pitchFamily="18" charset="0"/>
              </a:rPr>
              <a:t> (</a:t>
            </a:r>
            <a:r>
              <a:rPr lang="cs-CZ" sz="2000" dirty="0" err="1">
                <a:effectLst>
                  <a:outerShdw blurRad="469900" dist="50800" dir="5400000" algn="tl" rotWithShape="0">
                    <a:schemeClr val="bg1">
                      <a:alpha val="99000"/>
                    </a:schemeClr>
                  </a:outerShdw>
                </a:effectLst>
                <a:ea typeface="Times New Roman" panose="02020603050405020304" pitchFamily="18" charset="0"/>
              </a:rPr>
              <a:t>frontend</a:t>
            </a:r>
            <a:r>
              <a:rPr lang="cs-CZ" sz="2000" dirty="0">
                <a:effectLst>
                  <a:outerShdw blurRad="469900" dist="50800" dir="5400000" algn="tl" rotWithShape="0">
                    <a:schemeClr val="bg1">
                      <a:alpha val="99000"/>
                    </a:schemeClr>
                  </a:outerShdw>
                </a:effectLst>
                <a:ea typeface="Times New Roman" panose="02020603050405020304" pitchFamily="18" charset="0"/>
              </a:rPr>
              <a:t>, </a:t>
            </a:r>
            <a:r>
              <a:rPr lang="cs-CZ" sz="2000" dirty="0" err="1">
                <a:effectLst>
                  <a:outerShdw blurRad="469900" dist="50800" dir="5400000" algn="tl" rotWithShape="0">
                    <a:schemeClr val="bg1">
                      <a:alpha val="99000"/>
                    </a:schemeClr>
                  </a:outerShdw>
                </a:effectLst>
                <a:ea typeface="Times New Roman" panose="02020603050405020304" pitchFamily="18" charset="0"/>
              </a:rPr>
              <a:t>backend</a:t>
            </a:r>
            <a:r>
              <a:rPr lang="cs-CZ" sz="2000" dirty="0">
                <a:effectLst>
                  <a:outerShdw blurRad="469900" dist="50800" dir="5400000" algn="tl" rotWithShape="0">
                    <a:schemeClr val="bg1">
                      <a:alpha val="99000"/>
                    </a:schemeClr>
                  </a:outerShdw>
                </a:effectLst>
                <a:ea typeface="Times New Roman" panose="02020603050405020304" pitchFamily="18" charset="0"/>
              </a:rPr>
              <a:t>, </a:t>
            </a:r>
            <a:r>
              <a:rPr lang="cs-CZ" sz="2000" dirty="0" err="1">
                <a:effectLst>
                  <a:outerShdw blurRad="469900" dist="50800" dir="5400000" algn="tl" rotWithShape="0">
                    <a:schemeClr val="bg1">
                      <a:alpha val="99000"/>
                    </a:schemeClr>
                  </a:outerShdw>
                </a:effectLst>
                <a:ea typeface="Times New Roman" panose="02020603050405020304" pitchFamily="18" charset="0"/>
              </a:rPr>
              <a:t>automation</a:t>
            </a:r>
            <a:r>
              <a:rPr lang="cs-CZ" sz="2000" dirty="0">
                <a:effectLst>
                  <a:outerShdw blurRad="469900" dist="50800" dir="5400000" algn="tl" rotWithShape="0">
                    <a:schemeClr val="bg1">
                      <a:alpha val="99000"/>
                    </a:schemeClr>
                  </a:outerShdw>
                </a:effectLst>
                <a:ea typeface="Times New Roman" panose="02020603050405020304" pitchFamily="18" charset="0"/>
              </a:rPr>
              <a:t>)</a:t>
            </a:r>
          </a:p>
        </p:txBody>
      </p:sp>
    </p:spTree>
    <p:extLst>
      <p:ext uri="{BB962C8B-B14F-4D97-AF65-F5344CB8AC3E}">
        <p14:creationId xmlns:p14="http://schemas.microsoft.com/office/powerpoint/2010/main" val="2834424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itá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500" y="1806414"/>
            <a:ext cx="8064500" cy="830335"/>
          </a:xfrm>
        </p:spPr>
        <p:txBody>
          <a:bodyPr/>
          <a:lstStyle>
            <a:lvl1pPr marL="0" indent="0">
              <a:buNone/>
              <a:defRPr sz="3200">
                <a:solidFill>
                  <a:schemeClr val="bg1"/>
                </a:solidFill>
                <a:highlight>
                  <a:srgbClr val="FF5800"/>
                </a:highlight>
              </a:defRPr>
            </a:lvl1pPr>
          </a:lstStyle>
          <a:p>
            <a:pPr lvl="0"/>
            <a:r>
              <a:rPr lang="cs-CZ" dirty="0"/>
              <a:t>Zvýrazněný nadpis</a:t>
            </a:r>
            <a:endParaRPr lang="en-GB" dirty="0"/>
          </a:p>
        </p:txBody>
      </p:sp>
      <p:pic>
        <p:nvPicPr>
          <p:cNvPr id="4" name="Grafický objekt 3">
            <a:extLst>
              <a:ext uri="{FF2B5EF4-FFF2-40B4-BE49-F238E27FC236}">
                <a16:creationId xmlns:a16="http://schemas.microsoft.com/office/drawing/2014/main" id="{2FE3F7FE-3C9E-558F-92EF-CE4BD4FBF2A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0000" y="1080000"/>
            <a:ext cx="349168" cy="287336"/>
          </a:xfrm>
          <a:prstGeom prst="rect">
            <a:avLst/>
          </a:prstGeom>
        </p:spPr>
      </p:pic>
      <p:cxnSp>
        <p:nvCxnSpPr>
          <p:cNvPr id="5" name="Přímá spojnice 4">
            <a:extLst>
              <a:ext uri="{FF2B5EF4-FFF2-40B4-BE49-F238E27FC236}">
                <a16:creationId xmlns:a16="http://schemas.microsoft.com/office/drawing/2014/main" id="{A6418DEC-B660-4639-537A-957587D3D155}"/>
              </a:ext>
            </a:extLst>
          </p:cNvPr>
          <p:cNvCxnSpPr>
            <a:cxnSpLocks/>
          </p:cNvCxnSpPr>
          <p:nvPr userDrawn="1"/>
        </p:nvCxnSpPr>
        <p:spPr>
          <a:xfrm>
            <a:off x="0" y="6858000"/>
            <a:ext cx="12192000"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sp>
        <p:nvSpPr>
          <p:cNvPr id="7" name="Zástupný text 1">
            <a:extLst>
              <a:ext uri="{FF2B5EF4-FFF2-40B4-BE49-F238E27FC236}">
                <a16:creationId xmlns:a16="http://schemas.microsoft.com/office/drawing/2014/main" id="{9CDE14F8-AB1B-2121-CC4E-DF3FC0EA2A95}"/>
              </a:ext>
            </a:extLst>
          </p:cNvPr>
          <p:cNvSpPr>
            <a:spLocks noGrp="1"/>
          </p:cNvSpPr>
          <p:nvPr>
            <p:ph type="body" sz="quarter" idx="16" hasCustomPrompt="1"/>
          </p:nvPr>
        </p:nvSpPr>
        <p:spPr>
          <a:xfrm>
            <a:off x="1079500" y="4231385"/>
            <a:ext cx="6555100" cy="2261471"/>
          </a:xfrm>
          <a:solidFill>
            <a:schemeClr val="bg1"/>
          </a:solidFill>
        </p:spPr>
        <p:txBody>
          <a:bodyPr lIns="180000" tIns="180000" rIns="180000" bIns="180000">
            <a:spAutoFit/>
          </a:bodyPr>
          <a:lstStyle/>
          <a:p>
            <a:pPr marL="342900" indent="-342900">
              <a:buFont typeface="Arial" panose="020B0604020202020204" pitchFamily="34" charset="0"/>
              <a:buChar char="•"/>
            </a:pPr>
            <a:r>
              <a:rPr lang="cs-CZ" sz="2000" b="1" dirty="0">
                <a:effectLst/>
                <a:ea typeface="Times New Roman" panose="02020603050405020304" pitchFamily="18" charset="0"/>
                <a:cs typeface="Mongolian Baiti" panose="03000500000000000000" pitchFamily="66" charset="0"/>
              </a:rPr>
              <a:t>Příjemné atmosféry</a:t>
            </a:r>
          </a:p>
          <a:p>
            <a:pPr marL="342900" indent="-342900">
              <a:buFont typeface="Arial" panose="020B0604020202020204" pitchFamily="34" charset="0"/>
              <a:buChar char="•"/>
            </a:pPr>
            <a:r>
              <a:rPr lang="cs-CZ" sz="2000" b="1" dirty="0">
                <a:ea typeface="Times New Roman" panose="02020603050405020304" pitchFamily="18" charset="0"/>
                <a:cs typeface="Mongolian Baiti" panose="03000500000000000000" pitchFamily="66" charset="0"/>
              </a:rPr>
              <a:t>Týmu, který jde za stejným cílem</a:t>
            </a:r>
          </a:p>
          <a:p>
            <a:pPr marL="342900" indent="-342900">
              <a:buFont typeface="Arial" panose="020B0604020202020204" pitchFamily="34" charset="0"/>
              <a:buChar char="•"/>
            </a:pPr>
            <a:r>
              <a:rPr lang="cs-CZ" sz="2000" b="1" dirty="0">
                <a:effectLst/>
                <a:ea typeface="Times New Roman" panose="02020603050405020304" pitchFamily="18" charset="0"/>
                <a:cs typeface="Mongolian Baiti" panose="03000500000000000000" pitchFamily="66" charset="0"/>
              </a:rPr>
              <a:t>Možnosti dalšího rozvoje a růstu</a:t>
            </a:r>
          </a:p>
          <a:p>
            <a:pPr marL="342900" indent="-342900">
              <a:buFont typeface="Arial" panose="020B0604020202020204" pitchFamily="34" charset="0"/>
              <a:buChar char="•"/>
            </a:pPr>
            <a:r>
              <a:rPr lang="cs-CZ" sz="2000" b="1" dirty="0">
                <a:ea typeface="Times New Roman" panose="02020603050405020304" pitchFamily="18" charset="0"/>
                <a:cs typeface="Mongolian Baiti" panose="03000500000000000000" pitchFamily="66" charset="0"/>
              </a:rPr>
              <a:t>Pracovního prostředí a flexibility</a:t>
            </a:r>
          </a:p>
          <a:p>
            <a:pPr marL="342900" indent="-342900">
              <a:buFont typeface="Arial" panose="020B0604020202020204" pitchFamily="34" charset="0"/>
              <a:buChar char="•"/>
            </a:pPr>
            <a:r>
              <a:rPr lang="cs-CZ" sz="2000" b="1" dirty="0">
                <a:effectLst/>
                <a:ea typeface="Times New Roman" panose="02020603050405020304" pitchFamily="18" charset="0"/>
                <a:cs typeface="Mongolian Baiti" panose="03000500000000000000" pitchFamily="66" charset="0"/>
              </a:rPr>
              <a:t>Prostoru pro inovace</a:t>
            </a:r>
          </a:p>
        </p:txBody>
      </p:sp>
    </p:spTree>
    <p:extLst>
      <p:ext uri="{BB962C8B-B14F-4D97-AF65-F5344CB8AC3E}">
        <p14:creationId xmlns:p14="http://schemas.microsoft.com/office/powerpoint/2010/main" val="1236372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itá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500" y="1806414"/>
            <a:ext cx="8064500" cy="830335"/>
          </a:xfrm>
        </p:spPr>
        <p:txBody>
          <a:bodyPr/>
          <a:lstStyle>
            <a:lvl1pPr marL="0" indent="0">
              <a:buNone/>
              <a:defRPr sz="3200">
                <a:solidFill>
                  <a:schemeClr val="bg1"/>
                </a:solidFill>
                <a:highlight>
                  <a:srgbClr val="FF5800"/>
                </a:highlight>
              </a:defRPr>
            </a:lvl1pPr>
          </a:lstStyle>
          <a:p>
            <a:pPr lvl="0"/>
            <a:r>
              <a:rPr lang="cs-CZ" dirty="0"/>
              <a:t>Zvýrazněný nadpis</a:t>
            </a:r>
            <a:endParaRPr lang="en-GB" dirty="0"/>
          </a:p>
        </p:txBody>
      </p:sp>
      <p:pic>
        <p:nvPicPr>
          <p:cNvPr id="4" name="Grafický objekt 3">
            <a:extLst>
              <a:ext uri="{FF2B5EF4-FFF2-40B4-BE49-F238E27FC236}">
                <a16:creationId xmlns:a16="http://schemas.microsoft.com/office/drawing/2014/main" id="{2FE3F7FE-3C9E-558F-92EF-CE4BD4FBF2A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0000" y="1080000"/>
            <a:ext cx="349168" cy="287336"/>
          </a:xfrm>
          <a:prstGeom prst="rect">
            <a:avLst/>
          </a:prstGeom>
        </p:spPr>
      </p:pic>
      <p:cxnSp>
        <p:nvCxnSpPr>
          <p:cNvPr id="5" name="Přímá spojnice 4">
            <a:extLst>
              <a:ext uri="{FF2B5EF4-FFF2-40B4-BE49-F238E27FC236}">
                <a16:creationId xmlns:a16="http://schemas.microsoft.com/office/drawing/2014/main" id="{A6418DEC-B660-4639-537A-957587D3D155}"/>
              </a:ext>
            </a:extLst>
          </p:cNvPr>
          <p:cNvCxnSpPr>
            <a:cxnSpLocks/>
          </p:cNvCxnSpPr>
          <p:nvPr userDrawn="1"/>
        </p:nvCxnSpPr>
        <p:spPr>
          <a:xfrm>
            <a:off x="0" y="6858000"/>
            <a:ext cx="12192000"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sp>
        <p:nvSpPr>
          <p:cNvPr id="7" name="Zástupný text 1">
            <a:extLst>
              <a:ext uri="{FF2B5EF4-FFF2-40B4-BE49-F238E27FC236}">
                <a16:creationId xmlns:a16="http://schemas.microsoft.com/office/drawing/2014/main" id="{9CDE14F8-AB1B-2121-CC4E-DF3FC0EA2A95}"/>
              </a:ext>
            </a:extLst>
          </p:cNvPr>
          <p:cNvSpPr>
            <a:spLocks noGrp="1"/>
          </p:cNvSpPr>
          <p:nvPr>
            <p:ph type="body" sz="quarter" idx="16" hasCustomPrompt="1"/>
          </p:nvPr>
        </p:nvSpPr>
        <p:spPr>
          <a:xfrm>
            <a:off x="1079501" y="2854612"/>
            <a:ext cx="3644900" cy="3092468"/>
          </a:xfrm>
          <a:solidFill>
            <a:schemeClr val="bg1"/>
          </a:solidFill>
        </p:spPr>
        <p:txBody>
          <a:bodyPr lIns="180000" tIns="180000" rIns="180000" bIns="180000">
            <a:spAutoFit/>
          </a:bodyPr>
          <a:lstStyle/>
          <a:p>
            <a:pPr marL="342900" indent="-342900">
              <a:buFont typeface="Arial" panose="020B0604020202020204" pitchFamily="34" charset="0"/>
              <a:buChar char="•"/>
            </a:pPr>
            <a:r>
              <a:rPr lang="cs-CZ" sz="2000" b="1" dirty="0">
                <a:effectLst/>
                <a:ea typeface="Times New Roman" panose="02020603050405020304" pitchFamily="18" charset="0"/>
                <a:cs typeface="Mongolian Baiti" panose="03000500000000000000" pitchFamily="66" charset="0"/>
              </a:rPr>
              <a:t>Příjemné atmosféry</a:t>
            </a:r>
          </a:p>
          <a:p>
            <a:pPr marL="342900" indent="-342900">
              <a:buFont typeface="Arial" panose="020B0604020202020204" pitchFamily="34" charset="0"/>
              <a:buChar char="•"/>
            </a:pPr>
            <a:r>
              <a:rPr lang="cs-CZ" sz="2000" b="1" dirty="0">
                <a:ea typeface="Times New Roman" panose="02020603050405020304" pitchFamily="18" charset="0"/>
                <a:cs typeface="Mongolian Baiti" panose="03000500000000000000" pitchFamily="66" charset="0"/>
              </a:rPr>
              <a:t>Týmu, který jde za stejným cílem</a:t>
            </a:r>
          </a:p>
          <a:p>
            <a:pPr marL="342900" indent="-342900">
              <a:buFont typeface="Arial" panose="020B0604020202020204" pitchFamily="34" charset="0"/>
              <a:buChar char="•"/>
            </a:pPr>
            <a:r>
              <a:rPr lang="cs-CZ" sz="2000" b="1" dirty="0">
                <a:effectLst/>
                <a:ea typeface="Times New Roman" panose="02020603050405020304" pitchFamily="18" charset="0"/>
                <a:cs typeface="Mongolian Baiti" panose="03000500000000000000" pitchFamily="66" charset="0"/>
              </a:rPr>
              <a:t>Možnosti dalšího rozvoje a růstu</a:t>
            </a:r>
          </a:p>
          <a:p>
            <a:pPr marL="342900" indent="-342900">
              <a:buFont typeface="Arial" panose="020B0604020202020204" pitchFamily="34" charset="0"/>
              <a:buChar char="•"/>
            </a:pPr>
            <a:r>
              <a:rPr lang="cs-CZ" sz="2000" b="1" dirty="0">
                <a:ea typeface="Times New Roman" panose="02020603050405020304" pitchFamily="18" charset="0"/>
                <a:cs typeface="Mongolian Baiti" panose="03000500000000000000" pitchFamily="66" charset="0"/>
              </a:rPr>
              <a:t>Pracovního prostředí a flexibility</a:t>
            </a:r>
          </a:p>
          <a:p>
            <a:pPr marL="342900" indent="-342900">
              <a:buFont typeface="Arial" panose="020B0604020202020204" pitchFamily="34" charset="0"/>
              <a:buChar char="•"/>
            </a:pPr>
            <a:r>
              <a:rPr lang="cs-CZ" sz="2000" b="1" dirty="0">
                <a:effectLst/>
                <a:ea typeface="Times New Roman" panose="02020603050405020304" pitchFamily="18" charset="0"/>
                <a:cs typeface="Mongolian Baiti" panose="03000500000000000000" pitchFamily="66" charset="0"/>
              </a:rPr>
              <a:t>Prostoru pro inovace</a:t>
            </a:r>
          </a:p>
        </p:txBody>
      </p:sp>
    </p:spTree>
    <p:extLst>
      <p:ext uri="{BB962C8B-B14F-4D97-AF65-F5344CB8AC3E}">
        <p14:creationId xmlns:p14="http://schemas.microsoft.com/office/powerpoint/2010/main" val="324272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Úvodní snímek">
    <p:spTree>
      <p:nvGrpSpPr>
        <p:cNvPr id="1" name=""/>
        <p:cNvGrpSpPr/>
        <p:nvPr/>
      </p:nvGrpSpPr>
      <p:grpSpPr>
        <a:xfrm>
          <a:off x="0" y="0"/>
          <a:ext cx="0" cy="0"/>
          <a:chOff x="0" y="0"/>
          <a:chExt cx="0" cy="0"/>
        </a:xfrm>
      </p:grpSpPr>
      <p:pic>
        <p:nvPicPr>
          <p:cNvPr id="4" name="Obrázek 3" descr="Obsah obrázku text, interiér, osoba, pracovní&#10;&#10;Popis byl vytvořen automaticky">
            <a:extLst>
              <a:ext uri="{FF2B5EF4-FFF2-40B4-BE49-F238E27FC236}">
                <a16:creationId xmlns:a16="http://schemas.microsoft.com/office/drawing/2014/main" id="{4CE6EED7-FEC8-E16E-986A-260CBD389D1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flipH="1">
            <a:off x="0" y="-63494"/>
            <a:ext cx="11266450" cy="6936005"/>
          </a:xfrm>
          <a:prstGeom prst="rect">
            <a:avLst/>
          </a:prstGeom>
        </p:spPr>
      </p:pic>
      <p:sp>
        <p:nvSpPr>
          <p:cNvPr id="7" name="Kosoúhelník 6">
            <a:extLst>
              <a:ext uri="{FF2B5EF4-FFF2-40B4-BE49-F238E27FC236}">
                <a16:creationId xmlns:a16="http://schemas.microsoft.com/office/drawing/2014/main" id="{8060AE2F-F933-0C16-0E47-1CCE2BA3B413}"/>
              </a:ext>
            </a:extLst>
          </p:cNvPr>
          <p:cNvSpPr/>
          <p:nvPr userDrawn="1"/>
        </p:nvSpPr>
        <p:spPr>
          <a:xfrm>
            <a:off x="-5837099" y="0"/>
            <a:ext cx="8877300" cy="6883399"/>
          </a:xfrm>
          <a:prstGeom prst="parallelogram">
            <a:avLst>
              <a:gd name="adj" fmla="val 67343"/>
            </a:avLst>
          </a:prstGeom>
          <a:solidFill>
            <a:schemeClr val="bg1">
              <a:alpha val="3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Kosoúhelník 7">
            <a:extLst>
              <a:ext uri="{FF2B5EF4-FFF2-40B4-BE49-F238E27FC236}">
                <a16:creationId xmlns:a16="http://schemas.microsoft.com/office/drawing/2014/main" id="{66ACC2D4-DF0C-6839-67AD-EFF4BD9C4D59}"/>
              </a:ext>
            </a:extLst>
          </p:cNvPr>
          <p:cNvSpPr/>
          <p:nvPr userDrawn="1"/>
        </p:nvSpPr>
        <p:spPr>
          <a:xfrm>
            <a:off x="3752850" y="-6350"/>
            <a:ext cx="15183535" cy="6883399"/>
          </a:xfrm>
          <a:prstGeom prst="parallelogram">
            <a:avLst>
              <a:gd name="adj" fmla="val 67343"/>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DC55950E-F2C4-4D16-BC76-3ACC80251AAA}"/>
              </a:ext>
            </a:extLst>
          </p:cNvPr>
          <p:cNvSpPr>
            <a:spLocks noGrp="1"/>
          </p:cNvSpPr>
          <p:nvPr>
            <p:ph type="ctrTitle"/>
          </p:nvPr>
        </p:nvSpPr>
        <p:spPr>
          <a:xfrm>
            <a:off x="7277100" y="3275651"/>
            <a:ext cx="3882899" cy="1800000"/>
          </a:xfrm>
        </p:spPr>
        <p:txBody>
          <a:bodyPr lIns="0" anchor="t">
            <a:normAutofit/>
          </a:bodyPr>
          <a:lstStyle>
            <a:lvl1pPr algn="r">
              <a:defRPr sz="4400">
                <a:solidFill>
                  <a:schemeClr val="bg1"/>
                </a:solidFill>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77A34300-9538-4D94-A163-DD57C2D80E78}"/>
              </a:ext>
            </a:extLst>
          </p:cNvPr>
          <p:cNvSpPr>
            <a:spLocks noGrp="1"/>
          </p:cNvSpPr>
          <p:nvPr>
            <p:ph type="subTitle" idx="1" hasCustomPrompt="1"/>
          </p:nvPr>
        </p:nvSpPr>
        <p:spPr>
          <a:xfrm>
            <a:off x="5688418" y="5120100"/>
            <a:ext cx="5471581" cy="1080000"/>
          </a:xfrm>
        </p:spPr>
        <p:txBody>
          <a:bodyPr lIns="0">
            <a:noAutofit/>
          </a:bodyPr>
          <a:lstStyle>
            <a:lvl1pPr marL="0" indent="0" algn="l">
              <a:buNone/>
              <a:defRPr sz="2000">
                <a:solidFill>
                  <a:schemeClr val="bg1"/>
                </a:solidFill>
                <a:latin typeface="Montserrat" panose="00000500000000000000"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r"/>
            <a:r>
              <a:rPr lang="cs-CZ" sz="1800" dirty="0">
                <a:solidFill>
                  <a:schemeClr val="bg1"/>
                </a:solidFill>
              </a:rPr>
              <a:t>Innovation – </a:t>
            </a:r>
            <a:r>
              <a:rPr lang="cs-CZ" sz="1800" dirty="0" err="1">
                <a:solidFill>
                  <a:schemeClr val="bg1"/>
                </a:solidFill>
              </a:rPr>
              <a:t>Simplification</a:t>
            </a:r>
            <a:r>
              <a:rPr lang="cs-CZ" sz="1800" dirty="0">
                <a:solidFill>
                  <a:schemeClr val="bg1"/>
                </a:solidFill>
              </a:rPr>
              <a:t> – </a:t>
            </a:r>
            <a:r>
              <a:rPr lang="cs-CZ" sz="1800" dirty="0" err="1">
                <a:solidFill>
                  <a:schemeClr val="bg1"/>
                </a:solidFill>
              </a:rPr>
              <a:t>Benefits</a:t>
            </a:r>
            <a:endParaRPr lang="cs-CZ" sz="1800" dirty="0">
              <a:solidFill>
                <a:schemeClr val="bg1"/>
              </a:solidFill>
            </a:endParaRPr>
          </a:p>
        </p:txBody>
      </p:sp>
      <p:sp>
        <p:nvSpPr>
          <p:cNvPr id="10" name="TextovéPole 9">
            <a:extLst>
              <a:ext uri="{FF2B5EF4-FFF2-40B4-BE49-F238E27FC236}">
                <a16:creationId xmlns:a16="http://schemas.microsoft.com/office/drawing/2014/main" id="{ABAB554B-6863-43CC-0D65-281CDFF73C1E}"/>
              </a:ext>
            </a:extLst>
          </p:cNvPr>
          <p:cNvSpPr txBox="1"/>
          <p:nvPr userDrawn="1"/>
        </p:nvSpPr>
        <p:spPr>
          <a:xfrm>
            <a:off x="5715000" y="2981325"/>
            <a:ext cx="914400" cy="914400"/>
          </a:xfrm>
          <a:prstGeom prst="rect">
            <a:avLst/>
          </a:prstGeom>
        </p:spPr>
        <p:txBody>
          <a:bodyPr vert="horz" wrap="square" lIns="0" tIns="0" rIns="0" bIns="0" rtlCol="0">
            <a:normAutofit/>
          </a:bodyPr>
          <a:lstStyle/>
          <a:p>
            <a:pPr algn="l"/>
            <a:endParaRPr lang="cs-CZ" sz="1400" dirty="0">
              <a:solidFill>
                <a:schemeClr val="bg1">
                  <a:lumMod val="85000"/>
                </a:schemeClr>
              </a:solidFill>
              <a:latin typeface="Montserrat" panose="00000500000000000000" pitchFamily="2" charset="-18"/>
            </a:endParaRPr>
          </a:p>
        </p:txBody>
      </p:sp>
      <p:pic>
        <p:nvPicPr>
          <p:cNvPr id="11" name="Grafický objekt 10">
            <a:extLst>
              <a:ext uri="{FF2B5EF4-FFF2-40B4-BE49-F238E27FC236}">
                <a16:creationId xmlns:a16="http://schemas.microsoft.com/office/drawing/2014/main" id="{E71E5235-3728-7D20-0B11-66AF7F4C868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000" y="1080000"/>
            <a:ext cx="349168" cy="287336"/>
          </a:xfrm>
          <a:prstGeom prst="rect">
            <a:avLst/>
          </a:prstGeom>
        </p:spPr>
      </p:pic>
    </p:spTree>
    <p:extLst>
      <p:ext uri="{BB962C8B-B14F-4D97-AF65-F5344CB8AC3E}">
        <p14:creationId xmlns:p14="http://schemas.microsoft.com/office/powerpoint/2010/main" val="48967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itá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500" y="4606764"/>
            <a:ext cx="8064500" cy="830335"/>
          </a:xfrm>
        </p:spPr>
        <p:txBody>
          <a:bodyPr/>
          <a:lstStyle>
            <a:lvl1pPr marL="0" indent="0">
              <a:buNone/>
              <a:defRPr sz="3200">
                <a:solidFill>
                  <a:schemeClr val="bg1"/>
                </a:solidFill>
                <a:highlight>
                  <a:srgbClr val="FF5800"/>
                </a:highlight>
              </a:defRPr>
            </a:lvl1pPr>
          </a:lstStyle>
          <a:p>
            <a:pPr lvl="0"/>
            <a:r>
              <a:rPr lang="cs-CZ" dirty="0"/>
              <a:t>Zvýrazněný nadpis</a:t>
            </a:r>
            <a:endParaRPr lang="en-GB" dirty="0"/>
          </a:p>
        </p:txBody>
      </p:sp>
      <p:pic>
        <p:nvPicPr>
          <p:cNvPr id="4" name="Grafický objekt 3">
            <a:extLst>
              <a:ext uri="{FF2B5EF4-FFF2-40B4-BE49-F238E27FC236}">
                <a16:creationId xmlns:a16="http://schemas.microsoft.com/office/drawing/2014/main" id="{2FE3F7FE-3C9E-558F-92EF-CE4BD4FBF2A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0000" y="1080000"/>
            <a:ext cx="349168" cy="287336"/>
          </a:xfrm>
          <a:prstGeom prst="rect">
            <a:avLst/>
          </a:prstGeom>
        </p:spPr>
      </p:pic>
      <p:cxnSp>
        <p:nvCxnSpPr>
          <p:cNvPr id="5" name="Přímá spojnice 4">
            <a:extLst>
              <a:ext uri="{FF2B5EF4-FFF2-40B4-BE49-F238E27FC236}">
                <a16:creationId xmlns:a16="http://schemas.microsoft.com/office/drawing/2014/main" id="{A6418DEC-B660-4639-537A-957587D3D155}"/>
              </a:ext>
            </a:extLst>
          </p:cNvPr>
          <p:cNvCxnSpPr>
            <a:cxnSpLocks/>
          </p:cNvCxnSpPr>
          <p:nvPr userDrawn="1"/>
        </p:nvCxnSpPr>
        <p:spPr>
          <a:xfrm>
            <a:off x="0" y="6858000"/>
            <a:ext cx="12192000"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873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itá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500" y="2054064"/>
            <a:ext cx="3282950" cy="1563842"/>
          </a:xfrm>
        </p:spPr>
        <p:txBody>
          <a:bodyPr/>
          <a:lstStyle>
            <a:lvl1pPr marL="0" indent="0">
              <a:buNone/>
              <a:defRPr sz="3200">
                <a:solidFill>
                  <a:schemeClr val="bg1"/>
                </a:solidFill>
                <a:highlight>
                  <a:srgbClr val="FF5800"/>
                </a:highlight>
              </a:defRPr>
            </a:lvl1pPr>
          </a:lstStyle>
          <a:p>
            <a:pPr lvl="0"/>
            <a:r>
              <a:rPr lang="cs-CZ" dirty="0"/>
              <a:t>Zvýrazněný nadpis</a:t>
            </a:r>
            <a:endParaRPr lang="en-GB" dirty="0"/>
          </a:p>
        </p:txBody>
      </p:sp>
      <p:pic>
        <p:nvPicPr>
          <p:cNvPr id="4" name="Grafický objekt 3">
            <a:extLst>
              <a:ext uri="{FF2B5EF4-FFF2-40B4-BE49-F238E27FC236}">
                <a16:creationId xmlns:a16="http://schemas.microsoft.com/office/drawing/2014/main" id="{2FE3F7FE-3C9E-558F-92EF-CE4BD4FBF2A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0000" y="1080000"/>
            <a:ext cx="349168" cy="287336"/>
          </a:xfrm>
          <a:prstGeom prst="rect">
            <a:avLst/>
          </a:prstGeom>
        </p:spPr>
      </p:pic>
      <p:cxnSp>
        <p:nvCxnSpPr>
          <p:cNvPr id="5" name="Přímá spojnice 4">
            <a:extLst>
              <a:ext uri="{FF2B5EF4-FFF2-40B4-BE49-F238E27FC236}">
                <a16:creationId xmlns:a16="http://schemas.microsoft.com/office/drawing/2014/main" id="{A6418DEC-B660-4639-537A-957587D3D155}"/>
              </a:ext>
            </a:extLst>
          </p:cNvPr>
          <p:cNvCxnSpPr>
            <a:cxnSpLocks/>
          </p:cNvCxnSpPr>
          <p:nvPr userDrawn="1"/>
        </p:nvCxnSpPr>
        <p:spPr>
          <a:xfrm>
            <a:off x="0" y="6858000"/>
            <a:ext cx="12192000"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189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A - Zakaznici bez log">
    <p:spTree>
      <p:nvGrpSpPr>
        <p:cNvPr id="1" name=""/>
        <p:cNvGrpSpPr/>
        <p:nvPr/>
      </p:nvGrpSpPr>
      <p:grpSpPr>
        <a:xfrm>
          <a:off x="0" y="0"/>
          <a:ext cx="0" cy="0"/>
          <a:chOff x="0" y="0"/>
          <a:chExt cx="0" cy="0"/>
        </a:xfrm>
      </p:grpSpPr>
      <p:sp>
        <p:nvSpPr>
          <p:cNvPr id="17" name="Nadpis 1">
            <a:extLst>
              <a:ext uri="{FF2B5EF4-FFF2-40B4-BE49-F238E27FC236}">
                <a16:creationId xmlns:a16="http://schemas.microsoft.com/office/drawing/2014/main" id="{D7237CC6-7CC3-4016-B003-74858DED4FC0}"/>
              </a:ext>
            </a:extLst>
          </p:cNvPr>
          <p:cNvSpPr>
            <a:spLocks noGrp="1"/>
          </p:cNvSpPr>
          <p:nvPr userDrawn="1">
            <p:ph type="title" hasCustomPrompt="1"/>
          </p:nvPr>
        </p:nvSpPr>
        <p:spPr>
          <a:xfrm>
            <a:off x="1080000" y="2160001"/>
            <a:ext cx="10080000" cy="849418"/>
          </a:xfrm>
        </p:spPr>
        <p:txBody>
          <a:bodyPr lIns="0" anchor="t">
            <a:noAutofit/>
          </a:bodyPr>
          <a:lstStyle>
            <a:lvl1pPr>
              <a:defRPr/>
            </a:lvl1pPr>
          </a:lstStyle>
          <a:p>
            <a:r>
              <a:rPr lang="cs-CZ" dirty="0"/>
              <a:t>Naši zákazníci</a:t>
            </a:r>
            <a:endParaRPr lang="en-GB" dirty="0"/>
          </a:p>
        </p:txBody>
      </p:sp>
    </p:spTree>
    <p:extLst>
      <p:ext uri="{BB962C8B-B14F-4D97-AF65-F5344CB8AC3E}">
        <p14:creationId xmlns:p14="http://schemas.microsoft.com/office/powerpoint/2010/main" val="3200574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p:nvPr>
        </p:nvSpPr>
        <p:spPr>
          <a:xfrm>
            <a:off x="1080000" y="2160000"/>
            <a:ext cx="10080000" cy="1800000"/>
          </a:xfrm>
        </p:spPr>
        <p:txBody>
          <a:bodyPr lIns="0" anchor="t">
            <a:normAutofit/>
          </a:bodyPr>
          <a:lstStyle>
            <a:lvl1pPr algn="l">
              <a:defRPr sz="4400">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77A34300-9538-4D94-A163-DD57C2D80E78}"/>
              </a:ext>
            </a:extLst>
          </p:cNvPr>
          <p:cNvSpPr>
            <a:spLocks noGrp="1"/>
          </p:cNvSpPr>
          <p:nvPr>
            <p:ph type="subTitle" idx="1"/>
          </p:nvPr>
        </p:nvSpPr>
        <p:spPr>
          <a:xfrm>
            <a:off x="1080000" y="4320000"/>
            <a:ext cx="10080000" cy="1080000"/>
          </a:xfrm>
        </p:spPr>
        <p:txBody>
          <a:bodyPr lIns="0">
            <a:normAutofit/>
          </a:bodyPr>
          <a:lstStyle>
            <a:lvl1pPr marL="0" indent="0" algn="l">
              <a:buNone/>
              <a:defRPr sz="1800">
                <a:latin typeface="Montserrat" panose="00000500000000000000"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endParaRPr lang="en-GB" dirty="0"/>
          </a:p>
        </p:txBody>
      </p:sp>
      <p:sp>
        <p:nvSpPr>
          <p:cNvPr id="10" name="Podnadpis 2">
            <a:extLst>
              <a:ext uri="{FF2B5EF4-FFF2-40B4-BE49-F238E27FC236}">
                <a16:creationId xmlns:a16="http://schemas.microsoft.com/office/drawing/2014/main" id="{109CB227-E3D9-4A48-B8A2-55DE5C15C49F}"/>
              </a:ext>
            </a:extLst>
          </p:cNvPr>
          <p:cNvSpPr txBox="1">
            <a:spLocks/>
          </p:cNvSpPr>
          <p:nvPr userDrawn="1"/>
        </p:nvSpPr>
        <p:spPr>
          <a:xfrm>
            <a:off x="1080000" y="5760000"/>
            <a:ext cx="10080000" cy="360000"/>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cs-CZ" sz="1400" dirty="0">
                <a:solidFill>
                  <a:schemeClr val="bg1">
                    <a:lumMod val="85000"/>
                  </a:schemeClr>
                </a:solidFill>
                <a:latin typeface="Montserrat" panose="00000500000000000000" pitchFamily="2" charset="-18"/>
              </a:rPr>
              <a:t>Datum</a:t>
            </a:r>
            <a:endParaRPr lang="en-GB" sz="1400" dirty="0">
              <a:solidFill>
                <a:schemeClr val="bg1">
                  <a:lumMod val="85000"/>
                </a:schemeClr>
              </a:solidFill>
              <a:latin typeface="Montserrat" panose="00000500000000000000" pitchFamily="2" charset="-18"/>
            </a:endParaRPr>
          </a:p>
        </p:txBody>
      </p:sp>
    </p:spTree>
    <p:extLst>
      <p:ext uri="{BB962C8B-B14F-4D97-AF65-F5344CB8AC3E}">
        <p14:creationId xmlns:p14="http://schemas.microsoft.com/office/powerpoint/2010/main" val="2429841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Základní textový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p:nvPr>
        </p:nvSpPr>
        <p:spPr>
          <a:xfrm>
            <a:off x="1080000" y="2160000"/>
            <a:ext cx="10080000" cy="1079999"/>
          </a:xfrm>
        </p:spPr>
        <p:txBody>
          <a:bodyPr lIns="0" anchor="t">
            <a:noAutofit/>
          </a:bodyPr>
          <a:lstStyle/>
          <a:p>
            <a:r>
              <a:rPr lang="cs-CZ" dirty="0"/>
              <a:t>Kliknutím lze upravit styl.</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p:nvPr>
        </p:nvSpPr>
        <p:spPr>
          <a:xfrm>
            <a:off x="1080000" y="3240001"/>
            <a:ext cx="10080000" cy="32400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endParaRPr lang="en-GB" dirty="0"/>
          </a:p>
        </p:txBody>
      </p:sp>
    </p:spTree>
    <p:extLst>
      <p:ext uri="{BB962C8B-B14F-4D97-AF65-F5344CB8AC3E}">
        <p14:creationId xmlns:p14="http://schemas.microsoft.com/office/powerpoint/2010/main" val="1800404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tát">
    <p:spTree>
      <p:nvGrpSpPr>
        <p:cNvPr id="1" name=""/>
        <p:cNvGrpSpPr/>
        <p:nvPr/>
      </p:nvGrpSpPr>
      <p:grpSpPr>
        <a:xfrm>
          <a:off x="0" y="0"/>
          <a:ext cx="0" cy="0"/>
          <a:chOff x="0" y="0"/>
          <a:chExt cx="0" cy="0"/>
        </a:xfrm>
      </p:grpSpPr>
      <p:sp>
        <p:nvSpPr>
          <p:cNvPr id="7" name="Zástupný symbol obrázku 2">
            <a:extLst>
              <a:ext uri="{FF2B5EF4-FFF2-40B4-BE49-F238E27FC236}">
                <a16:creationId xmlns:a16="http://schemas.microsoft.com/office/drawing/2014/main" id="{7652FB01-45D9-4D25-9288-9967FDF87FA0}"/>
              </a:ext>
            </a:extLst>
          </p:cNvPr>
          <p:cNvSpPr>
            <a:spLocks noGrp="1"/>
          </p:cNvSpPr>
          <p:nvPr>
            <p:ph type="pic" idx="1"/>
          </p:nvPr>
        </p:nvSpPr>
        <p:spPr>
          <a:xfrm>
            <a:off x="1080000" y="4500000"/>
            <a:ext cx="720000" cy="720000"/>
          </a:xfrm>
          <a:ln>
            <a:noFill/>
          </a:ln>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2160000" y="4536000"/>
            <a:ext cx="5124450" cy="347663"/>
          </a:xfrm>
        </p:spPr>
        <p:txBody>
          <a:bodyPr anchor="b"/>
          <a:lstStyle>
            <a:lvl1pPr marL="0" indent="0">
              <a:buNone/>
              <a:defRPr sz="1600"/>
            </a:lvl1pPr>
          </a:lstStyle>
          <a:p>
            <a:pPr lvl="0"/>
            <a:r>
              <a:rPr lang="cs-CZ" dirty="0"/>
              <a:t>Jméno a příjmení</a:t>
            </a:r>
            <a:endParaRPr lang="en-GB" dirty="0"/>
          </a:p>
        </p:txBody>
      </p:sp>
      <p:sp>
        <p:nvSpPr>
          <p:cNvPr id="12" name="Zástupný text 10">
            <a:extLst>
              <a:ext uri="{FF2B5EF4-FFF2-40B4-BE49-F238E27FC236}">
                <a16:creationId xmlns:a16="http://schemas.microsoft.com/office/drawing/2014/main" id="{E97FEF00-55DE-4212-9AF3-67396F7226AE}"/>
              </a:ext>
            </a:extLst>
          </p:cNvPr>
          <p:cNvSpPr>
            <a:spLocks noGrp="1"/>
          </p:cNvSpPr>
          <p:nvPr>
            <p:ph type="body" sz="quarter" idx="12" hasCustomPrompt="1"/>
          </p:nvPr>
        </p:nvSpPr>
        <p:spPr>
          <a:xfrm>
            <a:off x="2160000" y="4896000"/>
            <a:ext cx="5124450" cy="347663"/>
          </a:xfrm>
        </p:spPr>
        <p:txBody>
          <a:bodyPr anchor="t"/>
          <a:lstStyle>
            <a:lvl1pPr marL="0" indent="0">
              <a:buNone/>
              <a:defRPr sz="1400">
                <a:solidFill>
                  <a:schemeClr val="bg1">
                    <a:lumMod val="65000"/>
                  </a:schemeClr>
                </a:solidFill>
              </a:defRPr>
            </a:lvl1pPr>
          </a:lstStyle>
          <a:p>
            <a:pPr lvl="0"/>
            <a:r>
              <a:rPr lang="cs-CZ" dirty="0"/>
              <a:t>Pozice, firma</a:t>
            </a:r>
            <a:endParaRPr lang="en-GB" dirty="0"/>
          </a:p>
        </p:txBody>
      </p:sp>
      <p:sp>
        <p:nvSpPr>
          <p:cNvPr id="6" name="Nadpis 1">
            <a:extLst>
              <a:ext uri="{FF2B5EF4-FFF2-40B4-BE49-F238E27FC236}">
                <a16:creationId xmlns:a16="http://schemas.microsoft.com/office/drawing/2014/main" id="{4F2E268B-8AAF-458F-8055-DF3BD15257E2}"/>
              </a:ext>
            </a:extLst>
          </p:cNvPr>
          <p:cNvSpPr>
            <a:spLocks noGrp="1"/>
          </p:cNvSpPr>
          <p:nvPr>
            <p:ph type="title" hasCustomPrompt="1"/>
          </p:nvPr>
        </p:nvSpPr>
        <p:spPr>
          <a:xfrm>
            <a:off x="1080000" y="2160000"/>
            <a:ext cx="8127062" cy="2160000"/>
          </a:xfrm>
        </p:spPr>
        <p:txBody>
          <a:bodyPr>
            <a:normAutofit/>
          </a:bodyPr>
          <a:lstStyle>
            <a:lvl1pPr>
              <a:defRPr sz="3200" i="1"/>
            </a:lvl1pPr>
          </a:lstStyle>
          <a:p>
            <a:r>
              <a:rPr lang="cs-CZ" dirty="0"/>
              <a:t>„Kliknutím lze upravit styl.“</a:t>
            </a:r>
            <a:endParaRPr lang="en-GB" dirty="0"/>
          </a:p>
        </p:txBody>
      </p:sp>
    </p:spTree>
    <p:extLst>
      <p:ext uri="{BB962C8B-B14F-4D97-AF65-F5344CB8AC3E}">
        <p14:creationId xmlns:p14="http://schemas.microsoft.com/office/powerpoint/2010/main" val="347124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itát">
    <p:spTree>
      <p:nvGrpSpPr>
        <p:cNvPr id="1" name=""/>
        <p:cNvGrpSpPr/>
        <p:nvPr/>
      </p:nvGrpSpPr>
      <p:grpSpPr>
        <a:xfrm>
          <a:off x="0" y="0"/>
          <a:ext cx="0" cy="0"/>
          <a:chOff x="0" y="0"/>
          <a:chExt cx="0" cy="0"/>
        </a:xfrm>
      </p:grpSpPr>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1079500" y="4679999"/>
            <a:ext cx="10080000" cy="1080000"/>
          </a:xfrm>
        </p:spPr>
        <p:txBody>
          <a:bodyPr anchor="t"/>
          <a:lstStyle>
            <a:lvl1pPr marL="0" indent="0">
              <a:buNone/>
              <a:defRPr sz="1600"/>
            </a:lvl1pPr>
          </a:lstStyle>
          <a:p>
            <a:pPr lvl="0"/>
            <a:r>
              <a:rPr lang="cs-CZ" dirty="0"/>
              <a:t>Dodatek</a:t>
            </a:r>
            <a:endParaRPr lang="en-GB" dirty="0"/>
          </a:p>
        </p:txBody>
      </p:sp>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500" y="2160000"/>
            <a:ext cx="8064500" cy="2160000"/>
          </a:xfrm>
        </p:spPr>
        <p:txBody>
          <a:bodyPr/>
          <a:lstStyle>
            <a:lvl1pPr marL="0" indent="0">
              <a:buNone/>
              <a:defRPr sz="3200">
                <a:solidFill>
                  <a:schemeClr val="bg1"/>
                </a:solidFill>
                <a:highlight>
                  <a:srgbClr val="EC6408"/>
                </a:highlight>
              </a:defRPr>
            </a:lvl1pPr>
          </a:lstStyle>
          <a:p>
            <a:pPr lvl="0"/>
            <a:r>
              <a:rPr lang="cs-CZ" dirty="0"/>
              <a:t>Zvýrazněný nadpis</a:t>
            </a:r>
            <a:endParaRPr lang="en-GB" dirty="0"/>
          </a:p>
        </p:txBody>
      </p:sp>
    </p:spTree>
    <p:extLst>
      <p:ext uri="{BB962C8B-B14F-4D97-AF65-F5344CB8AC3E}">
        <p14:creationId xmlns:p14="http://schemas.microsoft.com/office/powerpoint/2010/main" val="2285781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bsáh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p:nvPr>
        </p:nvSpPr>
        <p:spPr>
          <a:xfrm>
            <a:off x="3600000" y="936000"/>
            <a:ext cx="7565462" cy="1079999"/>
          </a:xfrm>
        </p:spPr>
        <p:txBody>
          <a:bodyPr lIns="0" anchor="t">
            <a:noAutofit/>
          </a:bodyPr>
          <a:lstStyle/>
          <a:p>
            <a:r>
              <a:rPr lang="cs-CZ" dirty="0"/>
              <a:t>Kliknutím lze upravit styl.</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p:nvPr>
        </p:nvSpPr>
        <p:spPr>
          <a:xfrm>
            <a:off x="1080000" y="2159999"/>
            <a:ext cx="10080000" cy="45000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endParaRPr lang="en-GB" dirty="0"/>
          </a:p>
        </p:txBody>
      </p:sp>
    </p:spTree>
    <p:extLst>
      <p:ext uri="{BB962C8B-B14F-4D97-AF65-F5344CB8AC3E}">
        <p14:creationId xmlns:p14="http://schemas.microsoft.com/office/powerpoint/2010/main" val="133427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dující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hasCustomPrompt="1"/>
          </p:nvPr>
        </p:nvSpPr>
        <p:spPr>
          <a:xfrm>
            <a:off x="1080000" y="2700000"/>
            <a:ext cx="10080000" cy="1079999"/>
          </a:xfrm>
        </p:spPr>
        <p:txBody>
          <a:bodyPr lIns="0" anchor="t">
            <a:noAutofit/>
          </a:bodyPr>
          <a:lstStyle>
            <a:lvl1pPr>
              <a:defRPr/>
            </a:lvl1pPr>
          </a:lstStyle>
          <a:p>
            <a:r>
              <a:rPr lang="cs-CZ" dirty="0"/>
              <a:t>Gradující text</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hasCustomPrompt="1"/>
          </p:nvPr>
        </p:nvSpPr>
        <p:spPr>
          <a:xfrm>
            <a:off x="1080000" y="3960000"/>
            <a:ext cx="10080000" cy="2246399"/>
          </a:xfrm>
        </p:spPr>
        <p:txBody>
          <a:bodyPr/>
          <a:lstStyle>
            <a:lvl1pPr marL="0" indent="0">
              <a:buNone/>
              <a:defRPr/>
            </a:lvl1pPr>
            <a:lvl2pPr marL="457200" indent="0">
              <a:buNone/>
              <a:defRPr/>
            </a:lvl2pPr>
            <a:lvl3pPr marL="914400" indent="0">
              <a:buNone/>
              <a:defRPr/>
            </a:lvl3pPr>
            <a:lvl4pPr marL="1371600" indent="0">
              <a:buNone/>
              <a:defRPr/>
            </a:lvl4pPr>
          </a:lstStyle>
          <a:p>
            <a:pPr lvl="0"/>
            <a:r>
              <a:rPr lang="cs-CZ" dirty="0"/>
              <a:t>Hlavní textové pole</a:t>
            </a:r>
          </a:p>
        </p:txBody>
      </p:sp>
      <p:sp>
        <p:nvSpPr>
          <p:cNvPr id="4" name="Zástupný obsah 2">
            <a:extLst>
              <a:ext uri="{FF2B5EF4-FFF2-40B4-BE49-F238E27FC236}">
                <a16:creationId xmlns:a16="http://schemas.microsoft.com/office/drawing/2014/main" id="{0D3A3463-9D16-4355-8607-B5A66DC2EB11}"/>
              </a:ext>
            </a:extLst>
          </p:cNvPr>
          <p:cNvSpPr>
            <a:spLocks noGrp="1"/>
          </p:cNvSpPr>
          <p:nvPr>
            <p:ph idx="10" hasCustomPrompt="1"/>
          </p:nvPr>
        </p:nvSpPr>
        <p:spPr>
          <a:xfrm>
            <a:off x="1080000" y="2160001"/>
            <a:ext cx="10080000" cy="360000"/>
          </a:xfrm>
        </p:spPr>
        <p:txBody>
          <a:bodyPr/>
          <a:lstStyle>
            <a:lvl1pPr marL="0" indent="0">
              <a:buNone/>
              <a:defRPr/>
            </a:lvl1pPr>
            <a:lvl2pPr marL="457200" indent="0">
              <a:buNone/>
              <a:defRPr/>
            </a:lvl2pPr>
            <a:lvl3pPr marL="914400" indent="0">
              <a:buNone/>
              <a:defRPr/>
            </a:lvl3pPr>
            <a:lvl4pPr marL="1371600" indent="0">
              <a:buNone/>
              <a:defRPr/>
            </a:lvl4pPr>
          </a:lstStyle>
          <a:p>
            <a:pPr lvl="0"/>
            <a:r>
              <a:rPr lang="cs-CZ" dirty="0"/>
              <a:t>Úvodní text</a:t>
            </a:r>
          </a:p>
        </p:txBody>
      </p:sp>
    </p:spTree>
    <p:extLst>
      <p:ext uri="{BB962C8B-B14F-4D97-AF65-F5344CB8AC3E}">
        <p14:creationId xmlns:p14="http://schemas.microsoft.com/office/powerpoint/2010/main" val="1523989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Úvod kapitol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D8342-2660-4810-9712-6F4CD190CA8F}"/>
              </a:ext>
            </a:extLst>
          </p:cNvPr>
          <p:cNvSpPr>
            <a:spLocks noGrp="1"/>
          </p:cNvSpPr>
          <p:nvPr>
            <p:ph type="title"/>
          </p:nvPr>
        </p:nvSpPr>
        <p:spPr>
          <a:xfrm>
            <a:off x="1080000" y="2520000"/>
            <a:ext cx="6120000" cy="1620000"/>
          </a:xfrm>
        </p:spPr>
        <p:txBody>
          <a:bodyPr anchor="t">
            <a:normAutofit/>
          </a:bodyPr>
          <a:lstStyle>
            <a:lvl1pPr>
              <a:defRPr sz="4000"/>
            </a:lvl1p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B1DD1F82-4983-43BF-98D4-210E9B7595C8}"/>
              </a:ext>
            </a:extLst>
          </p:cNvPr>
          <p:cNvSpPr>
            <a:spLocks noGrp="1"/>
          </p:cNvSpPr>
          <p:nvPr>
            <p:ph type="body" idx="1"/>
          </p:nvPr>
        </p:nvSpPr>
        <p:spPr>
          <a:xfrm>
            <a:off x="1080000" y="4320000"/>
            <a:ext cx="6120000" cy="144000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grpSp>
        <p:nvGrpSpPr>
          <p:cNvPr id="7" name="Skupina 6">
            <a:extLst>
              <a:ext uri="{FF2B5EF4-FFF2-40B4-BE49-F238E27FC236}">
                <a16:creationId xmlns:a16="http://schemas.microsoft.com/office/drawing/2014/main" id="{3F64A8DA-4BEE-4293-BC0B-13EFF03FCBC6}"/>
              </a:ext>
            </a:extLst>
          </p:cNvPr>
          <p:cNvGrpSpPr/>
          <p:nvPr userDrawn="1"/>
        </p:nvGrpSpPr>
        <p:grpSpPr>
          <a:xfrm>
            <a:off x="7716644" y="90000"/>
            <a:ext cx="4475356" cy="6624000"/>
            <a:chOff x="8335926" y="108000"/>
            <a:chExt cx="3856074" cy="6624000"/>
          </a:xfrm>
        </p:grpSpPr>
        <p:cxnSp>
          <p:nvCxnSpPr>
            <p:cNvPr id="8" name="Přímá spojnice 7">
              <a:extLst>
                <a:ext uri="{FF2B5EF4-FFF2-40B4-BE49-F238E27FC236}">
                  <a16:creationId xmlns:a16="http://schemas.microsoft.com/office/drawing/2014/main" id="{AA7795A8-FD2C-4699-AD8D-0F80986ED5F7}"/>
                </a:ext>
              </a:extLst>
            </p:cNvPr>
            <p:cNvCxnSpPr>
              <a:cxnSpLocks/>
            </p:cNvCxnSpPr>
            <p:nvPr/>
          </p:nvCxnSpPr>
          <p:spPr>
            <a:xfrm>
              <a:off x="8335926" y="10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234640C2-DB42-4E79-9B7E-D2B3B95C13D7}"/>
                </a:ext>
              </a:extLst>
            </p:cNvPr>
            <p:cNvCxnSpPr>
              <a:cxnSpLocks/>
            </p:cNvCxnSpPr>
            <p:nvPr/>
          </p:nvCxnSpPr>
          <p:spPr>
            <a:xfrm>
              <a:off x="8335926" y="25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A5A45055-D27F-410D-9431-20A7F83C7822}"/>
                </a:ext>
              </a:extLst>
            </p:cNvPr>
            <p:cNvCxnSpPr>
              <a:cxnSpLocks/>
            </p:cNvCxnSpPr>
            <p:nvPr/>
          </p:nvCxnSpPr>
          <p:spPr>
            <a:xfrm>
              <a:off x="8335926" y="39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DB352612-F751-48D3-9812-6164C7706EFB}"/>
                </a:ext>
              </a:extLst>
            </p:cNvPr>
            <p:cNvCxnSpPr>
              <a:cxnSpLocks/>
            </p:cNvCxnSpPr>
            <p:nvPr/>
          </p:nvCxnSpPr>
          <p:spPr>
            <a:xfrm>
              <a:off x="8335926" y="54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3055889B-6871-4D34-B066-8208F16913F2}"/>
                </a:ext>
              </a:extLst>
            </p:cNvPr>
            <p:cNvCxnSpPr>
              <a:cxnSpLocks/>
            </p:cNvCxnSpPr>
            <p:nvPr/>
          </p:nvCxnSpPr>
          <p:spPr>
            <a:xfrm>
              <a:off x="8335926" y="68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40C64881-FE5E-497E-9625-733FB4D15B2A}"/>
                </a:ext>
              </a:extLst>
            </p:cNvPr>
            <p:cNvCxnSpPr>
              <a:cxnSpLocks/>
            </p:cNvCxnSpPr>
            <p:nvPr/>
          </p:nvCxnSpPr>
          <p:spPr>
            <a:xfrm>
              <a:off x="8335926" y="82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83E5F7FC-50B8-4D23-86F9-761B0CC347C2}"/>
                </a:ext>
              </a:extLst>
            </p:cNvPr>
            <p:cNvCxnSpPr>
              <a:cxnSpLocks/>
            </p:cNvCxnSpPr>
            <p:nvPr/>
          </p:nvCxnSpPr>
          <p:spPr>
            <a:xfrm>
              <a:off x="8335926" y="97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0A71C909-946F-453E-A209-2B1D3F9157F5}"/>
                </a:ext>
              </a:extLst>
            </p:cNvPr>
            <p:cNvCxnSpPr>
              <a:cxnSpLocks/>
            </p:cNvCxnSpPr>
            <p:nvPr/>
          </p:nvCxnSpPr>
          <p:spPr>
            <a:xfrm>
              <a:off x="8335926" y="111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784E8738-6451-4F06-9A3D-1BD3A9C5864A}"/>
                </a:ext>
              </a:extLst>
            </p:cNvPr>
            <p:cNvCxnSpPr>
              <a:cxnSpLocks/>
            </p:cNvCxnSpPr>
            <p:nvPr/>
          </p:nvCxnSpPr>
          <p:spPr>
            <a:xfrm>
              <a:off x="8335926" y="126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C94D57B3-F500-466A-BB83-17462D8CFCE9}"/>
                </a:ext>
              </a:extLst>
            </p:cNvPr>
            <p:cNvCxnSpPr>
              <a:cxnSpLocks/>
            </p:cNvCxnSpPr>
            <p:nvPr/>
          </p:nvCxnSpPr>
          <p:spPr>
            <a:xfrm>
              <a:off x="8335926" y="140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8F17E6DB-32E7-4418-AC77-CFFBF0FC220E}"/>
                </a:ext>
              </a:extLst>
            </p:cNvPr>
            <p:cNvCxnSpPr>
              <a:cxnSpLocks/>
            </p:cNvCxnSpPr>
            <p:nvPr/>
          </p:nvCxnSpPr>
          <p:spPr>
            <a:xfrm>
              <a:off x="8335926" y="154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45B1B42F-7796-4497-8322-195E25CFD409}"/>
                </a:ext>
              </a:extLst>
            </p:cNvPr>
            <p:cNvCxnSpPr>
              <a:cxnSpLocks/>
            </p:cNvCxnSpPr>
            <p:nvPr/>
          </p:nvCxnSpPr>
          <p:spPr>
            <a:xfrm>
              <a:off x="8335926" y="169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C93F8518-981E-4F9B-AC0B-E0D876DC3CFB}"/>
                </a:ext>
              </a:extLst>
            </p:cNvPr>
            <p:cNvCxnSpPr>
              <a:cxnSpLocks/>
            </p:cNvCxnSpPr>
            <p:nvPr/>
          </p:nvCxnSpPr>
          <p:spPr>
            <a:xfrm>
              <a:off x="8335926" y="183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1FEBCA7F-426A-4341-BF2C-6841A489876E}"/>
                </a:ext>
              </a:extLst>
            </p:cNvPr>
            <p:cNvCxnSpPr>
              <a:cxnSpLocks/>
            </p:cNvCxnSpPr>
            <p:nvPr/>
          </p:nvCxnSpPr>
          <p:spPr>
            <a:xfrm>
              <a:off x="8335926" y="198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4F326EBE-C4AA-47E6-B9F1-E238DCD3E023}"/>
                </a:ext>
              </a:extLst>
            </p:cNvPr>
            <p:cNvCxnSpPr>
              <a:cxnSpLocks/>
            </p:cNvCxnSpPr>
            <p:nvPr/>
          </p:nvCxnSpPr>
          <p:spPr>
            <a:xfrm>
              <a:off x="8335926" y="212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0F976C36-2CB7-4603-9848-132BB594C187}"/>
                </a:ext>
              </a:extLst>
            </p:cNvPr>
            <p:cNvCxnSpPr>
              <a:cxnSpLocks/>
            </p:cNvCxnSpPr>
            <p:nvPr/>
          </p:nvCxnSpPr>
          <p:spPr>
            <a:xfrm>
              <a:off x="8335926" y="226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F7B77627-F37F-4296-BE90-2022B6FF8817}"/>
                </a:ext>
              </a:extLst>
            </p:cNvPr>
            <p:cNvCxnSpPr>
              <a:cxnSpLocks/>
            </p:cNvCxnSpPr>
            <p:nvPr/>
          </p:nvCxnSpPr>
          <p:spPr>
            <a:xfrm>
              <a:off x="8335926" y="241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BFBBCD16-F35E-437B-9EB0-89E2777DE4F4}"/>
                </a:ext>
              </a:extLst>
            </p:cNvPr>
            <p:cNvCxnSpPr>
              <a:cxnSpLocks/>
            </p:cNvCxnSpPr>
            <p:nvPr/>
          </p:nvCxnSpPr>
          <p:spPr>
            <a:xfrm>
              <a:off x="8335926" y="255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DAA9264E-9075-435E-933F-9C4F742F1580}"/>
                </a:ext>
              </a:extLst>
            </p:cNvPr>
            <p:cNvCxnSpPr>
              <a:cxnSpLocks/>
            </p:cNvCxnSpPr>
            <p:nvPr/>
          </p:nvCxnSpPr>
          <p:spPr>
            <a:xfrm>
              <a:off x="8335926" y="270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DD2BC187-3CF7-4859-9AC5-65749AA3BD34}"/>
                </a:ext>
              </a:extLst>
            </p:cNvPr>
            <p:cNvCxnSpPr>
              <a:cxnSpLocks/>
            </p:cNvCxnSpPr>
            <p:nvPr/>
          </p:nvCxnSpPr>
          <p:spPr>
            <a:xfrm>
              <a:off x="8335926" y="284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8" name="Přímá spojnice 27">
              <a:extLst>
                <a:ext uri="{FF2B5EF4-FFF2-40B4-BE49-F238E27FC236}">
                  <a16:creationId xmlns:a16="http://schemas.microsoft.com/office/drawing/2014/main" id="{D02698BD-CE9F-4CBD-A42E-BA9FA1A65498}"/>
                </a:ext>
              </a:extLst>
            </p:cNvPr>
            <p:cNvCxnSpPr>
              <a:cxnSpLocks/>
            </p:cNvCxnSpPr>
            <p:nvPr/>
          </p:nvCxnSpPr>
          <p:spPr>
            <a:xfrm>
              <a:off x="8335926" y="298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0E571075-D139-40C5-A4C9-1966F0F89A28}"/>
                </a:ext>
              </a:extLst>
            </p:cNvPr>
            <p:cNvCxnSpPr>
              <a:cxnSpLocks/>
            </p:cNvCxnSpPr>
            <p:nvPr/>
          </p:nvCxnSpPr>
          <p:spPr>
            <a:xfrm>
              <a:off x="8335926" y="313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9AFF887A-EEDB-4487-B7D3-3C6FB8F5D6F1}"/>
                </a:ext>
              </a:extLst>
            </p:cNvPr>
            <p:cNvCxnSpPr>
              <a:cxnSpLocks/>
            </p:cNvCxnSpPr>
            <p:nvPr/>
          </p:nvCxnSpPr>
          <p:spPr>
            <a:xfrm>
              <a:off x="8335926" y="327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1ECA14D5-DD13-45C3-8013-7F5A9269E1F5}"/>
                </a:ext>
              </a:extLst>
            </p:cNvPr>
            <p:cNvCxnSpPr>
              <a:cxnSpLocks/>
            </p:cNvCxnSpPr>
            <p:nvPr/>
          </p:nvCxnSpPr>
          <p:spPr>
            <a:xfrm>
              <a:off x="8335926" y="342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09FC5544-B70F-4D10-8132-6C970274B26D}"/>
                </a:ext>
              </a:extLst>
            </p:cNvPr>
            <p:cNvCxnSpPr>
              <a:cxnSpLocks/>
            </p:cNvCxnSpPr>
            <p:nvPr/>
          </p:nvCxnSpPr>
          <p:spPr>
            <a:xfrm>
              <a:off x="8335926" y="356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63E40C26-ECC4-495C-AFAF-71A94F8EF435}"/>
                </a:ext>
              </a:extLst>
            </p:cNvPr>
            <p:cNvCxnSpPr>
              <a:cxnSpLocks/>
            </p:cNvCxnSpPr>
            <p:nvPr/>
          </p:nvCxnSpPr>
          <p:spPr>
            <a:xfrm>
              <a:off x="8335926" y="370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4D11A2D4-AB3E-4832-B9AA-999EEBE74ECB}"/>
                </a:ext>
              </a:extLst>
            </p:cNvPr>
            <p:cNvCxnSpPr>
              <a:cxnSpLocks/>
            </p:cNvCxnSpPr>
            <p:nvPr/>
          </p:nvCxnSpPr>
          <p:spPr>
            <a:xfrm>
              <a:off x="8335926" y="385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5AD4FAA3-4355-4E05-9E0C-CB2B66219031}"/>
                </a:ext>
              </a:extLst>
            </p:cNvPr>
            <p:cNvCxnSpPr>
              <a:cxnSpLocks/>
            </p:cNvCxnSpPr>
            <p:nvPr/>
          </p:nvCxnSpPr>
          <p:spPr>
            <a:xfrm>
              <a:off x="8335926" y="399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4611DD4A-708F-4386-9FDF-9E4241C7781D}"/>
                </a:ext>
              </a:extLst>
            </p:cNvPr>
            <p:cNvCxnSpPr>
              <a:cxnSpLocks/>
            </p:cNvCxnSpPr>
            <p:nvPr/>
          </p:nvCxnSpPr>
          <p:spPr>
            <a:xfrm>
              <a:off x="8335926" y="414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0BDB57C3-6EE7-4457-B4B8-124A70D0B969}"/>
                </a:ext>
              </a:extLst>
            </p:cNvPr>
            <p:cNvCxnSpPr>
              <a:cxnSpLocks/>
            </p:cNvCxnSpPr>
            <p:nvPr/>
          </p:nvCxnSpPr>
          <p:spPr>
            <a:xfrm>
              <a:off x="8335926" y="428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FD10D5B1-14F1-489A-8C0C-51E1E9C4D51B}"/>
                </a:ext>
              </a:extLst>
            </p:cNvPr>
            <p:cNvCxnSpPr>
              <a:cxnSpLocks/>
            </p:cNvCxnSpPr>
            <p:nvPr/>
          </p:nvCxnSpPr>
          <p:spPr>
            <a:xfrm>
              <a:off x="8335926" y="442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0C64378B-EE2E-48B6-82E0-9E03F39D8857}"/>
                </a:ext>
              </a:extLst>
            </p:cNvPr>
            <p:cNvCxnSpPr>
              <a:cxnSpLocks/>
            </p:cNvCxnSpPr>
            <p:nvPr/>
          </p:nvCxnSpPr>
          <p:spPr>
            <a:xfrm>
              <a:off x="8335926" y="457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8B280403-6CC3-47C9-8B87-167B7F46CA96}"/>
                </a:ext>
              </a:extLst>
            </p:cNvPr>
            <p:cNvCxnSpPr>
              <a:cxnSpLocks/>
            </p:cNvCxnSpPr>
            <p:nvPr/>
          </p:nvCxnSpPr>
          <p:spPr>
            <a:xfrm>
              <a:off x="8335926" y="471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6D826630-9B36-41D7-B94D-B931E4D0B84A}"/>
                </a:ext>
              </a:extLst>
            </p:cNvPr>
            <p:cNvCxnSpPr>
              <a:cxnSpLocks/>
            </p:cNvCxnSpPr>
            <p:nvPr/>
          </p:nvCxnSpPr>
          <p:spPr>
            <a:xfrm>
              <a:off x="8335926" y="486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43C806C7-F6DA-4F65-9C26-37380A0F325F}"/>
                </a:ext>
              </a:extLst>
            </p:cNvPr>
            <p:cNvCxnSpPr>
              <a:cxnSpLocks/>
            </p:cNvCxnSpPr>
            <p:nvPr/>
          </p:nvCxnSpPr>
          <p:spPr>
            <a:xfrm>
              <a:off x="8335926" y="500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3" name="Přímá spojnice 42">
              <a:extLst>
                <a:ext uri="{FF2B5EF4-FFF2-40B4-BE49-F238E27FC236}">
                  <a16:creationId xmlns:a16="http://schemas.microsoft.com/office/drawing/2014/main" id="{AF08F9EF-9416-42D4-B76C-C8B31C7F218A}"/>
                </a:ext>
              </a:extLst>
            </p:cNvPr>
            <p:cNvCxnSpPr>
              <a:cxnSpLocks/>
            </p:cNvCxnSpPr>
            <p:nvPr/>
          </p:nvCxnSpPr>
          <p:spPr>
            <a:xfrm>
              <a:off x="8335926" y="514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4" name="Přímá spojnice 43">
              <a:extLst>
                <a:ext uri="{FF2B5EF4-FFF2-40B4-BE49-F238E27FC236}">
                  <a16:creationId xmlns:a16="http://schemas.microsoft.com/office/drawing/2014/main" id="{3D14C190-6DB1-4025-892F-F15C446FEAEA}"/>
                </a:ext>
              </a:extLst>
            </p:cNvPr>
            <p:cNvCxnSpPr>
              <a:cxnSpLocks/>
            </p:cNvCxnSpPr>
            <p:nvPr/>
          </p:nvCxnSpPr>
          <p:spPr>
            <a:xfrm>
              <a:off x="8335926" y="529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5" name="Přímá spojnice 44">
              <a:extLst>
                <a:ext uri="{FF2B5EF4-FFF2-40B4-BE49-F238E27FC236}">
                  <a16:creationId xmlns:a16="http://schemas.microsoft.com/office/drawing/2014/main" id="{41EDC9B6-BC10-4FF8-ABEA-4D0F9FBB91A8}"/>
                </a:ext>
              </a:extLst>
            </p:cNvPr>
            <p:cNvCxnSpPr>
              <a:cxnSpLocks/>
            </p:cNvCxnSpPr>
            <p:nvPr/>
          </p:nvCxnSpPr>
          <p:spPr>
            <a:xfrm>
              <a:off x="8335926" y="543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6" name="Přímá spojnice 45">
              <a:extLst>
                <a:ext uri="{FF2B5EF4-FFF2-40B4-BE49-F238E27FC236}">
                  <a16:creationId xmlns:a16="http://schemas.microsoft.com/office/drawing/2014/main" id="{34FD40CC-F21C-4305-AD8F-01B1F7D3BAE4}"/>
                </a:ext>
              </a:extLst>
            </p:cNvPr>
            <p:cNvCxnSpPr>
              <a:cxnSpLocks/>
            </p:cNvCxnSpPr>
            <p:nvPr/>
          </p:nvCxnSpPr>
          <p:spPr>
            <a:xfrm>
              <a:off x="8335926" y="558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7" name="Přímá spojnice 46">
              <a:extLst>
                <a:ext uri="{FF2B5EF4-FFF2-40B4-BE49-F238E27FC236}">
                  <a16:creationId xmlns:a16="http://schemas.microsoft.com/office/drawing/2014/main" id="{621E21B2-5B68-46CE-9D4F-9C560571A410}"/>
                </a:ext>
              </a:extLst>
            </p:cNvPr>
            <p:cNvCxnSpPr>
              <a:cxnSpLocks/>
            </p:cNvCxnSpPr>
            <p:nvPr/>
          </p:nvCxnSpPr>
          <p:spPr>
            <a:xfrm>
              <a:off x="8335926" y="572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a16="http://schemas.microsoft.com/office/drawing/2014/main" id="{2FDA62F4-D5CD-4A2D-B92B-231F8371602D}"/>
                </a:ext>
              </a:extLst>
            </p:cNvPr>
            <p:cNvCxnSpPr>
              <a:cxnSpLocks/>
            </p:cNvCxnSpPr>
            <p:nvPr/>
          </p:nvCxnSpPr>
          <p:spPr>
            <a:xfrm>
              <a:off x="8335926" y="586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9" name="Přímá spojnice 48">
              <a:extLst>
                <a:ext uri="{FF2B5EF4-FFF2-40B4-BE49-F238E27FC236}">
                  <a16:creationId xmlns:a16="http://schemas.microsoft.com/office/drawing/2014/main" id="{73EE5AA4-C58D-46A3-A64C-6892E66421E5}"/>
                </a:ext>
              </a:extLst>
            </p:cNvPr>
            <p:cNvCxnSpPr>
              <a:cxnSpLocks/>
            </p:cNvCxnSpPr>
            <p:nvPr/>
          </p:nvCxnSpPr>
          <p:spPr>
            <a:xfrm>
              <a:off x="8335926" y="601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0" name="Přímá spojnice 49">
              <a:extLst>
                <a:ext uri="{FF2B5EF4-FFF2-40B4-BE49-F238E27FC236}">
                  <a16:creationId xmlns:a16="http://schemas.microsoft.com/office/drawing/2014/main" id="{DA5D632F-827B-4CBE-A2A6-184025A7E041}"/>
                </a:ext>
              </a:extLst>
            </p:cNvPr>
            <p:cNvCxnSpPr>
              <a:cxnSpLocks/>
            </p:cNvCxnSpPr>
            <p:nvPr/>
          </p:nvCxnSpPr>
          <p:spPr>
            <a:xfrm>
              <a:off x="8335926" y="615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FCB5FA7A-212F-428E-9936-25EB5CFA4437}"/>
                </a:ext>
              </a:extLst>
            </p:cNvPr>
            <p:cNvCxnSpPr>
              <a:cxnSpLocks/>
            </p:cNvCxnSpPr>
            <p:nvPr/>
          </p:nvCxnSpPr>
          <p:spPr>
            <a:xfrm>
              <a:off x="8335926" y="630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2" name="Přímá spojnice 51">
              <a:extLst>
                <a:ext uri="{FF2B5EF4-FFF2-40B4-BE49-F238E27FC236}">
                  <a16:creationId xmlns:a16="http://schemas.microsoft.com/office/drawing/2014/main" id="{9B807985-A6D0-496D-BFF3-357254AAE391}"/>
                </a:ext>
              </a:extLst>
            </p:cNvPr>
            <p:cNvCxnSpPr>
              <a:cxnSpLocks/>
            </p:cNvCxnSpPr>
            <p:nvPr/>
          </p:nvCxnSpPr>
          <p:spPr>
            <a:xfrm>
              <a:off x="8335926" y="644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3" name="Přímá spojnice 52">
              <a:extLst>
                <a:ext uri="{FF2B5EF4-FFF2-40B4-BE49-F238E27FC236}">
                  <a16:creationId xmlns:a16="http://schemas.microsoft.com/office/drawing/2014/main" id="{EDC86C3F-AB6D-4B98-A992-062DFE8766A5}"/>
                </a:ext>
              </a:extLst>
            </p:cNvPr>
            <p:cNvCxnSpPr>
              <a:cxnSpLocks/>
            </p:cNvCxnSpPr>
            <p:nvPr/>
          </p:nvCxnSpPr>
          <p:spPr>
            <a:xfrm>
              <a:off x="8335926" y="658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4" name="Přímá spojnice 53">
              <a:extLst>
                <a:ext uri="{FF2B5EF4-FFF2-40B4-BE49-F238E27FC236}">
                  <a16:creationId xmlns:a16="http://schemas.microsoft.com/office/drawing/2014/main" id="{91D559BE-05B7-4B14-8D0E-88BE767B8B88}"/>
                </a:ext>
              </a:extLst>
            </p:cNvPr>
            <p:cNvCxnSpPr>
              <a:cxnSpLocks/>
            </p:cNvCxnSpPr>
            <p:nvPr/>
          </p:nvCxnSpPr>
          <p:spPr>
            <a:xfrm>
              <a:off x="8335926" y="673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grpSp>
      <p:sp>
        <p:nvSpPr>
          <p:cNvPr id="56" name="Zástupný text 2">
            <a:extLst>
              <a:ext uri="{FF2B5EF4-FFF2-40B4-BE49-F238E27FC236}">
                <a16:creationId xmlns:a16="http://schemas.microsoft.com/office/drawing/2014/main" id="{1621599B-3CA2-4011-8C2B-2976ED59E40A}"/>
              </a:ext>
            </a:extLst>
          </p:cNvPr>
          <p:cNvSpPr>
            <a:spLocks noGrp="1"/>
          </p:cNvSpPr>
          <p:nvPr>
            <p:ph type="body" idx="10" hasCustomPrompt="1"/>
          </p:nvPr>
        </p:nvSpPr>
        <p:spPr>
          <a:xfrm>
            <a:off x="1080000" y="2160000"/>
            <a:ext cx="6120000" cy="36000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Číslo kapitoly</a:t>
            </a:r>
          </a:p>
        </p:txBody>
      </p:sp>
      <p:sp>
        <p:nvSpPr>
          <p:cNvPr id="55" name="Zástupný text 59">
            <a:extLst>
              <a:ext uri="{FF2B5EF4-FFF2-40B4-BE49-F238E27FC236}">
                <a16:creationId xmlns:a16="http://schemas.microsoft.com/office/drawing/2014/main" id="{6AEB8ED3-D164-4E10-B21F-D80D592A9BEC}"/>
              </a:ext>
            </a:extLst>
          </p:cNvPr>
          <p:cNvSpPr>
            <a:spLocks noGrp="1"/>
          </p:cNvSpPr>
          <p:nvPr>
            <p:ph type="body" sz="quarter" idx="11" hasCustomPrompt="1"/>
          </p:nvPr>
        </p:nvSpPr>
        <p:spPr>
          <a:xfrm>
            <a:off x="7716838" y="0"/>
            <a:ext cx="4475162" cy="6857999"/>
          </a:xfrm>
        </p:spPr>
        <p:txBody>
          <a:bodyPr anchor="ctr"/>
          <a:lstStyle>
            <a:lvl1pPr marL="0" indent="0" algn="ctr">
              <a:buNone/>
              <a:defRPr sz="30000" b="1">
                <a:solidFill>
                  <a:schemeClr val="bg1"/>
                </a:solidFill>
              </a:defRPr>
            </a:lvl1pPr>
            <a:lvl2pPr marL="457200" indent="0">
              <a:buNone/>
              <a:defRPr sz="30000"/>
            </a:lvl2pPr>
            <a:lvl3pPr marL="914400" indent="0">
              <a:buNone/>
              <a:defRPr sz="30000"/>
            </a:lvl3pPr>
            <a:lvl4pPr marL="1371600" indent="0">
              <a:buNone/>
              <a:defRPr sz="30000"/>
            </a:lvl4pPr>
            <a:lvl5pPr marL="1828800" indent="0">
              <a:buNone/>
              <a:defRPr sz="30000"/>
            </a:lvl5pPr>
          </a:lstStyle>
          <a:p>
            <a:pPr lvl="0"/>
            <a:r>
              <a:rPr lang="cs-CZ" dirty="0"/>
              <a:t>X</a:t>
            </a:r>
            <a:endParaRPr lang="en-GB" dirty="0"/>
          </a:p>
        </p:txBody>
      </p:sp>
    </p:spTree>
    <p:extLst>
      <p:ext uri="{BB962C8B-B14F-4D97-AF65-F5344CB8AC3E}">
        <p14:creationId xmlns:p14="http://schemas.microsoft.com/office/powerpoint/2010/main" val="195507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Základní textový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p:nvPr>
        </p:nvSpPr>
        <p:spPr>
          <a:xfrm>
            <a:off x="1080000" y="2160000"/>
            <a:ext cx="10080000" cy="1079999"/>
          </a:xfrm>
        </p:spPr>
        <p:txBody>
          <a:bodyPr lIns="0" anchor="t">
            <a:noAutofit/>
          </a:bodyPr>
          <a:lstStyle/>
          <a:p>
            <a:r>
              <a:rPr lang="cs-CZ" dirty="0"/>
              <a:t>Kliknutím lze upravit styl.</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p:nvPr>
        </p:nvSpPr>
        <p:spPr>
          <a:xfrm>
            <a:off x="1080000" y="3240001"/>
            <a:ext cx="10080000" cy="32400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endParaRPr lang="en-GB" dirty="0"/>
          </a:p>
        </p:txBody>
      </p:sp>
    </p:spTree>
    <p:extLst>
      <p:ext uri="{BB962C8B-B14F-4D97-AF65-F5344CB8AC3E}">
        <p14:creationId xmlns:p14="http://schemas.microsoft.com/office/powerpoint/2010/main" val="2405925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1_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0B5EA2-48A3-49B3-A17D-FFB77A5D4B36}"/>
              </a:ext>
            </a:extLst>
          </p:cNvPr>
          <p:cNvSpPr>
            <a:spLocks noGrp="1"/>
          </p:cNvSpPr>
          <p:nvPr>
            <p:ph type="title"/>
          </p:nvPr>
        </p:nvSpPr>
        <p:spPr>
          <a:xfrm>
            <a:off x="1080000" y="2160000"/>
            <a:ext cx="10080000" cy="1080000"/>
          </a:xfrm>
        </p:spPr>
        <p:txBody>
          <a:body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A4A43C11-ED33-4D38-BF56-82943CAFD663}"/>
              </a:ext>
            </a:extLst>
          </p:cNvPr>
          <p:cNvSpPr>
            <a:spLocks noGrp="1"/>
          </p:cNvSpPr>
          <p:nvPr>
            <p:ph type="body" idx="1"/>
          </p:nvPr>
        </p:nvSpPr>
        <p:spPr>
          <a:xfrm>
            <a:off x="1080000" y="3420000"/>
            <a:ext cx="4860000" cy="823912"/>
          </a:xfr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4" name="Zástupný obsah 3">
            <a:extLst>
              <a:ext uri="{FF2B5EF4-FFF2-40B4-BE49-F238E27FC236}">
                <a16:creationId xmlns:a16="http://schemas.microsoft.com/office/drawing/2014/main" id="{D9A0DC5F-BAAD-4BF4-A30D-A5DE6C252EAF}"/>
              </a:ext>
            </a:extLst>
          </p:cNvPr>
          <p:cNvSpPr>
            <a:spLocks noGrp="1"/>
          </p:cNvSpPr>
          <p:nvPr>
            <p:ph sz="half" idx="2"/>
          </p:nvPr>
        </p:nvSpPr>
        <p:spPr>
          <a:xfrm>
            <a:off x="1080001" y="4320000"/>
            <a:ext cx="4860000" cy="2125751"/>
          </a:xfrm>
        </p:spPr>
        <p:txBody>
          <a:bodyPr/>
          <a:lstStyle>
            <a:lvl1pPr>
              <a:defRPr sz="1800"/>
            </a:lvl1pPr>
            <a:lvl2pPr>
              <a:defRPr sz="1600"/>
            </a:lvl2pPr>
            <a:lvl3pPr>
              <a:defRPr sz="1400"/>
            </a:lvl3pPr>
            <a:lvl4pPr>
              <a:defRPr sz="1200"/>
            </a:lvl4pPr>
            <a:lvl5pPr>
              <a:defRPr sz="1200"/>
            </a:lvl5pPr>
          </a:lstStyle>
          <a:p>
            <a:pPr lvl="0"/>
            <a:r>
              <a:rPr lang="cs-CZ" dirty="0"/>
              <a:t>Po kliknutí můžete upravovat styly textu v předloze.</a:t>
            </a:r>
          </a:p>
          <a:p>
            <a:pPr lvl="1"/>
            <a:r>
              <a:rPr lang="cs-CZ" dirty="0"/>
              <a:t>Druhá úroveň</a:t>
            </a:r>
          </a:p>
          <a:p>
            <a:pPr lvl="2"/>
            <a:r>
              <a:rPr lang="cs-CZ" dirty="0"/>
              <a:t>Třetí úroveň</a:t>
            </a:r>
            <a:endParaRPr lang="en-GB" dirty="0"/>
          </a:p>
        </p:txBody>
      </p:sp>
      <p:sp>
        <p:nvSpPr>
          <p:cNvPr id="5" name="Zástupný text 4">
            <a:extLst>
              <a:ext uri="{FF2B5EF4-FFF2-40B4-BE49-F238E27FC236}">
                <a16:creationId xmlns:a16="http://schemas.microsoft.com/office/drawing/2014/main" id="{6C94BA24-C5B9-461D-8E96-2A3BA2865BBB}"/>
              </a:ext>
            </a:extLst>
          </p:cNvPr>
          <p:cNvSpPr>
            <a:spLocks noGrp="1"/>
          </p:cNvSpPr>
          <p:nvPr>
            <p:ph type="body" sz="quarter" idx="3"/>
          </p:nvPr>
        </p:nvSpPr>
        <p:spPr>
          <a:xfrm>
            <a:off x="6300000" y="3420000"/>
            <a:ext cx="4860000" cy="720000"/>
          </a:xfr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6" name="Zástupný obsah 5">
            <a:extLst>
              <a:ext uri="{FF2B5EF4-FFF2-40B4-BE49-F238E27FC236}">
                <a16:creationId xmlns:a16="http://schemas.microsoft.com/office/drawing/2014/main" id="{51213B17-1690-40C7-8150-C0156E2C0B7F}"/>
              </a:ext>
            </a:extLst>
          </p:cNvPr>
          <p:cNvSpPr>
            <a:spLocks noGrp="1"/>
          </p:cNvSpPr>
          <p:nvPr>
            <p:ph sz="quarter" idx="4"/>
          </p:nvPr>
        </p:nvSpPr>
        <p:spPr>
          <a:xfrm>
            <a:off x="6300000" y="4352925"/>
            <a:ext cx="4860000" cy="2092826"/>
          </a:xfrm>
        </p:spPr>
        <p:txBody>
          <a:bodyPr/>
          <a:lstStyle>
            <a:lvl1pPr>
              <a:defRPr sz="1800"/>
            </a:lvl1pPr>
            <a:lvl2pPr>
              <a:defRPr sz="1600"/>
            </a:lvl2pPr>
            <a:lvl3pPr>
              <a:defRPr sz="1400"/>
            </a:lvl3pPr>
            <a:lvl4pPr>
              <a:defRPr sz="1200"/>
            </a:lvl4pPr>
            <a:lvl5pPr>
              <a:defRPr sz="1200"/>
            </a:lvl5pPr>
          </a:lstStyle>
          <a:p>
            <a:pPr lvl="0"/>
            <a:r>
              <a:rPr lang="cs-CZ" dirty="0"/>
              <a:t>Po kliknutí můžete upravovat styly textu v předloze.</a:t>
            </a:r>
          </a:p>
          <a:p>
            <a:pPr lvl="1"/>
            <a:r>
              <a:rPr lang="cs-CZ" dirty="0"/>
              <a:t>Druhá úroveň</a:t>
            </a:r>
          </a:p>
          <a:p>
            <a:pPr lvl="2"/>
            <a:r>
              <a:rPr lang="cs-CZ" dirty="0"/>
              <a:t>Třetí úroveň</a:t>
            </a:r>
            <a:endParaRPr lang="en-GB" dirty="0"/>
          </a:p>
        </p:txBody>
      </p:sp>
    </p:spTree>
    <p:extLst>
      <p:ext uri="{BB962C8B-B14F-4D97-AF65-F5344CB8AC3E}">
        <p14:creationId xmlns:p14="http://schemas.microsoft.com/office/powerpoint/2010/main" val="3134687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D2A7F6-B276-4047-B302-B40F32F555F3}"/>
              </a:ext>
            </a:extLst>
          </p:cNvPr>
          <p:cNvSpPr>
            <a:spLocks noGrp="1"/>
          </p:cNvSpPr>
          <p:nvPr>
            <p:ph type="title"/>
          </p:nvPr>
        </p:nvSpPr>
        <p:spPr/>
        <p:txBody>
          <a:bodyPr/>
          <a:lstStyle/>
          <a:p>
            <a:r>
              <a:rPr lang="cs-CZ"/>
              <a:t>Kliknutím lze upravit styl.</a:t>
            </a:r>
            <a:endParaRPr lang="en-GB"/>
          </a:p>
        </p:txBody>
      </p:sp>
    </p:spTree>
    <p:extLst>
      <p:ext uri="{BB962C8B-B14F-4D97-AF65-F5344CB8AC3E}">
        <p14:creationId xmlns:p14="http://schemas.microsoft.com/office/powerpoint/2010/main" val="2765462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328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Standardní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79999" y="2160000"/>
            <a:ext cx="270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4064399" y="1080001"/>
            <a:ext cx="7095601" cy="504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2700000" cy="180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40811559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270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4056743" y="0"/>
            <a:ext cx="813525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270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28423811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Střední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432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5943599" y="0"/>
            <a:ext cx="6248401"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432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1702286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Text s malým obráz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10080000" cy="108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1080000" y="3413421"/>
            <a:ext cx="2520000" cy="252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4140000" y="3600000"/>
            <a:ext cx="702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11435699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p:nvPr>
        </p:nvSpPr>
        <p:spPr>
          <a:xfrm>
            <a:off x="1080000" y="2160000"/>
            <a:ext cx="10080000" cy="1800000"/>
          </a:xfrm>
        </p:spPr>
        <p:txBody>
          <a:bodyPr lIns="0" anchor="t">
            <a:normAutofit/>
          </a:bodyPr>
          <a:lstStyle>
            <a:lvl1pPr algn="l">
              <a:defRPr sz="4400">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77A34300-9538-4D94-A163-DD57C2D80E78}"/>
              </a:ext>
            </a:extLst>
          </p:cNvPr>
          <p:cNvSpPr>
            <a:spLocks noGrp="1"/>
          </p:cNvSpPr>
          <p:nvPr>
            <p:ph type="subTitle" idx="1"/>
          </p:nvPr>
        </p:nvSpPr>
        <p:spPr>
          <a:xfrm>
            <a:off x="1080000" y="4320000"/>
            <a:ext cx="10080000" cy="1080000"/>
          </a:xfrm>
        </p:spPr>
        <p:txBody>
          <a:bodyPr lIns="0">
            <a:normAutofit/>
          </a:bodyPr>
          <a:lstStyle>
            <a:lvl1pPr marL="0" indent="0" algn="l">
              <a:buNone/>
              <a:defRPr sz="1800">
                <a:latin typeface="Montserrat" panose="00000500000000000000"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endParaRPr lang="en-GB" dirty="0"/>
          </a:p>
        </p:txBody>
      </p:sp>
      <p:sp>
        <p:nvSpPr>
          <p:cNvPr id="10" name="Podnadpis 2">
            <a:extLst>
              <a:ext uri="{FF2B5EF4-FFF2-40B4-BE49-F238E27FC236}">
                <a16:creationId xmlns:a16="http://schemas.microsoft.com/office/drawing/2014/main" id="{109CB227-E3D9-4A48-B8A2-55DE5C15C49F}"/>
              </a:ext>
            </a:extLst>
          </p:cNvPr>
          <p:cNvSpPr txBox="1">
            <a:spLocks/>
          </p:cNvSpPr>
          <p:nvPr userDrawn="1"/>
        </p:nvSpPr>
        <p:spPr>
          <a:xfrm>
            <a:off x="1080000" y="5760000"/>
            <a:ext cx="10080000" cy="360000"/>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cs-CZ" sz="1400" dirty="0">
                <a:solidFill>
                  <a:schemeClr val="bg1">
                    <a:lumMod val="85000"/>
                  </a:schemeClr>
                </a:solidFill>
                <a:latin typeface="Montserrat" panose="00000500000000000000" pitchFamily="2" charset="-18"/>
              </a:rPr>
              <a:t>Datum</a:t>
            </a:r>
            <a:endParaRPr lang="en-GB" sz="1400" dirty="0">
              <a:solidFill>
                <a:schemeClr val="bg1">
                  <a:lumMod val="85000"/>
                </a:schemeClr>
              </a:solidFill>
              <a:latin typeface="Montserrat" panose="00000500000000000000" pitchFamily="2" charset="-18"/>
            </a:endParaRPr>
          </a:p>
        </p:txBody>
      </p:sp>
    </p:spTree>
    <p:extLst>
      <p:ext uri="{BB962C8B-B14F-4D97-AF65-F5344CB8AC3E}">
        <p14:creationId xmlns:p14="http://schemas.microsoft.com/office/powerpoint/2010/main" val="7441492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Základní textový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p:nvPr>
        </p:nvSpPr>
        <p:spPr>
          <a:xfrm>
            <a:off x="1080000" y="2160000"/>
            <a:ext cx="10080000" cy="1079999"/>
          </a:xfrm>
        </p:spPr>
        <p:txBody>
          <a:bodyPr lIns="0" anchor="t">
            <a:noAutofit/>
          </a:bodyPr>
          <a:lstStyle/>
          <a:p>
            <a:r>
              <a:rPr lang="cs-CZ" dirty="0"/>
              <a:t>Kliknutím lze upravit styl.</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p:nvPr>
        </p:nvSpPr>
        <p:spPr>
          <a:xfrm>
            <a:off x="1080000" y="3240001"/>
            <a:ext cx="10080000" cy="32400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endParaRPr lang="en-GB" dirty="0"/>
          </a:p>
        </p:txBody>
      </p:sp>
    </p:spTree>
    <p:extLst>
      <p:ext uri="{BB962C8B-B14F-4D97-AF65-F5344CB8AC3E}">
        <p14:creationId xmlns:p14="http://schemas.microsoft.com/office/powerpoint/2010/main" val="1646346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itát">
    <p:spTree>
      <p:nvGrpSpPr>
        <p:cNvPr id="1" name=""/>
        <p:cNvGrpSpPr/>
        <p:nvPr/>
      </p:nvGrpSpPr>
      <p:grpSpPr>
        <a:xfrm>
          <a:off x="0" y="0"/>
          <a:ext cx="0" cy="0"/>
          <a:chOff x="0" y="0"/>
          <a:chExt cx="0" cy="0"/>
        </a:xfrm>
      </p:grpSpPr>
      <p:sp>
        <p:nvSpPr>
          <p:cNvPr id="7" name="Zástupný symbol obrázku 2">
            <a:extLst>
              <a:ext uri="{FF2B5EF4-FFF2-40B4-BE49-F238E27FC236}">
                <a16:creationId xmlns:a16="http://schemas.microsoft.com/office/drawing/2014/main" id="{7652FB01-45D9-4D25-9288-9967FDF87FA0}"/>
              </a:ext>
            </a:extLst>
          </p:cNvPr>
          <p:cNvSpPr>
            <a:spLocks noGrp="1"/>
          </p:cNvSpPr>
          <p:nvPr>
            <p:ph type="pic" idx="1"/>
          </p:nvPr>
        </p:nvSpPr>
        <p:spPr>
          <a:xfrm>
            <a:off x="1080000" y="4500000"/>
            <a:ext cx="720000" cy="720000"/>
          </a:xfrm>
          <a:ln>
            <a:noFill/>
          </a:ln>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2160000" y="4536000"/>
            <a:ext cx="5124450" cy="347663"/>
          </a:xfrm>
        </p:spPr>
        <p:txBody>
          <a:bodyPr anchor="b"/>
          <a:lstStyle>
            <a:lvl1pPr marL="0" indent="0">
              <a:buNone/>
              <a:defRPr sz="1600"/>
            </a:lvl1pPr>
          </a:lstStyle>
          <a:p>
            <a:pPr lvl="0"/>
            <a:r>
              <a:rPr lang="cs-CZ" dirty="0"/>
              <a:t>Jméno a příjmení</a:t>
            </a:r>
            <a:endParaRPr lang="en-GB" dirty="0"/>
          </a:p>
        </p:txBody>
      </p:sp>
      <p:sp>
        <p:nvSpPr>
          <p:cNvPr id="12" name="Zástupný text 10">
            <a:extLst>
              <a:ext uri="{FF2B5EF4-FFF2-40B4-BE49-F238E27FC236}">
                <a16:creationId xmlns:a16="http://schemas.microsoft.com/office/drawing/2014/main" id="{E97FEF00-55DE-4212-9AF3-67396F7226AE}"/>
              </a:ext>
            </a:extLst>
          </p:cNvPr>
          <p:cNvSpPr>
            <a:spLocks noGrp="1"/>
          </p:cNvSpPr>
          <p:nvPr>
            <p:ph type="body" sz="quarter" idx="12" hasCustomPrompt="1"/>
          </p:nvPr>
        </p:nvSpPr>
        <p:spPr>
          <a:xfrm>
            <a:off x="2160000" y="4896000"/>
            <a:ext cx="5124450" cy="347663"/>
          </a:xfrm>
        </p:spPr>
        <p:txBody>
          <a:bodyPr anchor="t"/>
          <a:lstStyle>
            <a:lvl1pPr marL="0" indent="0">
              <a:buNone/>
              <a:defRPr sz="1400">
                <a:solidFill>
                  <a:schemeClr val="bg1">
                    <a:lumMod val="65000"/>
                  </a:schemeClr>
                </a:solidFill>
              </a:defRPr>
            </a:lvl1pPr>
          </a:lstStyle>
          <a:p>
            <a:pPr lvl="0"/>
            <a:r>
              <a:rPr lang="cs-CZ" dirty="0"/>
              <a:t>Pozice, firma</a:t>
            </a:r>
            <a:endParaRPr lang="en-GB" dirty="0"/>
          </a:p>
        </p:txBody>
      </p:sp>
      <p:sp>
        <p:nvSpPr>
          <p:cNvPr id="6" name="Nadpis 1">
            <a:extLst>
              <a:ext uri="{FF2B5EF4-FFF2-40B4-BE49-F238E27FC236}">
                <a16:creationId xmlns:a16="http://schemas.microsoft.com/office/drawing/2014/main" id="{4F2E268B-8AAF-458F-8055-DF3BD15257E2}"/>
              </a:ext>
            </a:extLst>
          </p:cNvPr>
          <p:cNvSpPr>
            <a:spLocks noGrp="1"/>
          </p:cNvSpPr>
          <p:nvPr>
            <p:ph type="title" hasCustomPrompt="1"/>
          </p:nvPr>
        </p:nvSpPr>
        <p:spPr>
          <a:xfrm>
            <a:off x="1080000" y="2160000"/>
            <a:ext cx="8127062" cy="2160000"/>
          </a:xfrm>
        </p:spPr>
        <p:txBody>
          <a:bodyPr>
            <a:normAutofit/>
          </a:bodyPr>
          <a:lstStyle>
            <a:lvl1pPr>
              <a:defRPr sz="3200" i="1"/>
            </a:lvl1pPr>
          </a:lstStyle>
          <a:p>
            <a:r>
              <a:rPr lang="cs-CZ" dirty="0"/>
              <a:t>„Kliknutím lze upravit styl.“</a:t>
            </a:r>
            <a:endParaRPr lang="en-GB" dirty="0"/>
          </a:p>
        </p:txBody>
      </p:sp>
    </p:spTree>
    <p:extLst>
      <p:ext uri="{BB962C8B-B14F-4D97-AF65-F5344CB8AC3E}">
        <p14:creationId xmlns:p14="http://schemas.microsoft.com/office/powerpoint/2010/main" val="265392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át">
    <p:spTree>
      <p:nvGrpSpPr>
        <p:cNvPr id="1" name=""/>
        <p:cNvGrpSpPr/>
        <p:nvPr/>
      </p:nvGrpSpPr>
      <p:grpSpPr>
        <a:xfrm>
          <a:off x="0" y="0"/>
          <a:ext cx="0" cy="0"/>
          <a:chOff x="0" y="0"/>
          <a:chExt cx="0" cy="0"/>
        </a:xfrm>
      </p:grpSpPr>
      <p:sp>
        <p:nvSpPr>
          <p:cNvPr id="7" name="Zástupný symbol obrázku 2">
            <a:extLst>
              <a:ext uri="{FF2B5EF4-FFF2-40B4-BE49-F238E27FC236}">
                <a16:creationId xmlns:a16="http://schemas.microsoft.com/office/drawing/2014/main" id="{7652FB01-45D9-4D25-9288-9967FDF87FA0}"/>
              </a:ext>
            </a:extLst>
          </p:cNvPr>
          <p:cNvSpPr>
            <a:spLocks noGrp="1"/>
          </p:cNvSpPr>
          <p:nvPr>
            <p:ph type="pic" idx="1"/>
          </p:nvPr>
        </p:nvSpPr>
        <p:spPr>
          <a:xfrm>
            <a:off x="1080000" y="4500000"/>
            <a:ext cx="720000" cy="720000"/>
          </a:xfrm>
          <a:ln>
            <a:noFill/>
          </a:ln>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2160000" y="4536000"/>
            <a:ext cx="5124450" cy="347663"/>
          </a:xfrm>
        </p:spPr>
        <p:txBody>
          <a:bodyPr anchor="b"/>
          <a:lstStyle>
            <a:lvl1pPr marL="0" indent="0">
              <a:buNone/>
              <a:defRPr sz="1600"/>
            </a:lvl1pPr>
          </a:lstStyle>
          <a:p>
            <a:pPr lvl="0"/>
            <a:r>
              <a:rPr lang="cs-CZ" dirty="0"/>
              <a:t>Name </a:t>
            </a:r>
            <a:r>
              <a:rPr lang="cs-CZ" dirty="0" err="1"/>
              <a:t>Surname</a:t>
            </a:r>
            <a:endParaRPr lang="en-GB" dirty="0"/>
          </a:p>
        </p:txBody>
      </p:sp>
      <p:sp>
        <p:nvSpPr>
          <p:cNvPr id="12" name="Zástupný text 10">
            <a:extLst>
              <a:ext uri="{FF2B5EF4-FFF2-40B4-BE49-F238E27FC236}">
                <a16:creationId xmlns:a16="http://schemas.microsoft.com/office/drawing/2014/main" id="{E97FEF00-55DE-4212-9AF3-67396F7226AE}"/>
              </a:ext>
            </a:extLst>
          </p:cNvPr>
          <p:cNvSpPr>
            <a:spLocks noGrp="1"/>
          </p:cNvSpPr>
          <p:nvPr>
            <p:ph type="body" sz="quarter" idx="12" hasCustomPrompt="1"/>
          </p:nvPr>
        </p:nvSpPr>
        <p:spPr>
          <a:xfrm>
            <a:off x="2160000" y="4896000"/>
            <a:ext cx="5124450" cy="347663"/>
          </a:xfrm>
        </p:spPr>
        <p:txBody>
          <a:bodyPr anchor="t"/>
          <a:lstStyle>
            <a:lvl1pPr marL="0" indent="0">
              <a:buNone/>
              <a:defRPr sz="1400">
                <a:solidFill>
                  <a:schemeClr val="bg1">
                    <a:lumMod val="65000"/>
                  </a:schemeClr>
                </a:solidFill>
              </a:defRPr>
            </a:lvl1pPr>
          </a:lstStyle>
          <a:p>
            <a:pPr lvl="0"/>
            <a:r>
              <a:rPr lang="cs-CZ" dirty="0" err="1"/>
              <a:t>Position</a:t>
            </a:r>
            <a:r>
              <a:rPr lang="cs-CZ" dirty="0"/>
              <a:t>, </a:t>
            </a:r>
            <a:r>
              <a:rPr lang="cs-CZ" dirty="0" err="1"/>
              <a:t>Company</a:t>
            </a:r>
            <a:endParaRPr lang="en-GB" dirty="0"/>
          </a:p>
        </p:txBody>
      </p:sp>
      <p:sp>
        <p:nvSpPr>
          <p:cNvPr id="13" name="Nadpis 1">
            <a:extLst>
              <a:ext uri="{FF2B5EF4-FFF2-40B4-BE49-F238E27FC236}">
                <a16:creationId xmlns:a16="http://schemas.microsoft.com/office/drawing/2014/main" id="{23A17EE8-1AC0-431F-B5D9-A0DDD740FFDF}"/>
              </a:ext>
            </a:extLst>
          </p:cNvPr>
          <p:cNvSpPr>
            <a:spLocks noGrp="1"/>
          </p:cNvSpPr>
          <p:nvPr>
            <p:ph type="title" hasCustomPrompt="1"/>
          </p:nvPr>
        </p:nvSpPr>
        <p:spPr>
          <a:xfrm>
            <a:off x="1080000" y="2160000"/>
            <a:ext cx="8127062" cy="2160000"/>
          </a:xfrm>
        </p:spPr>
        <p:txBody>
          <a:bodyPr>
            <a:normAutofit/>
          </a:bodyPr>
          <a:lstStyle>
            <a:lvl1pPr>
              <a:defRPr sz="3200" i="1"/>
            </a:lvl1pPr>
          </a:lstStyle>
          <a:p>
            <a:r>
              <a:rPr lang="cs-CZ" dirty="0"/>
              <a:t>„Kliknutím lze upravit styl.“</a:t>
            </a:r>
            <a:endParaRPr lang="en-GB" dirty="0"/>
          </a:p>
        </p:txBody>
      </p:sp>
    </p:spTree>
    <p:extLst>
      <p:ext uri="{BB962C8B-B14F-4D97-AF65-F5344CB8AC3E}">
        <p14:creationId xmlns:p14="http://schemas.microsoft.com/office/powerpoint/2010/main" val="31570904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itát">
    <p:spTree>
      <p:nvGrpSpPr>
        <p:cNvPr id="1" name=""/>
        <p:cNvGrpSpPr/>
        <p:nvPr/>
      </p:nvGrpSpPr>
      <p:grpSpPr>
        <a:xfrm>
          <a:off x="0" y="0"/>
          <a:ext cx="0" cy="0"/>
          <a:chOff x="0" y="0"/>
          <a:chExt cx="0" cy="0"/>
        </a:xfrm>
      </p:grpSpPr>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1079500" y="4679999"/>
            <a:ext cx="10080000" cy="1080000"/>
          </a:xfrm>
        </p:spPr>
        <p:txBody>
          <a:bodyPr anchor="t"/>
          <a:lstStyle>
            <a:lvl1pPr marL="0" indent="0">
              <a:buNone/>
              <a:defRPr sz="1600"/>
            </a:lvl1pPr>
          </a:lstStyle>
          <a:p>
            <a:pPr lvl="0"/>
            <a:r>
              <a:rPr lang="cs-CZ" dirty="0"/>
              <a:t>Dodatek</a:t>
            </a:r>
            <a:endParaRPr lang="en-GB" dirty="0"/>
          </a:p>
        </p:txBody>
      </p:sp>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500" y="2160000"/>
            <a:ext cx="8064500" cy="2160000"/>
          </a:xfrm>
        </p:spPr>
        <p:txBody>
          <a:bodyPr/>
          <a:lstStyle>
            <a:lvl1pPr marL="0" indent="0">
              <a:buNone/>
              <a:defRPr sz="3200">
                <a:solidFill>
                  <a:schemeClr val="bg1"/>
                </a:solidFill>
                <a:highlight>
                  <a:srgbClr val="EC6408"/>
                </a:highlight>
              </a:defRPr>
            </a:lvl1pPr>
          </a:lstStyle>
          <a:p>
            <a:pPr lvl="0"/>
            <a:r>
              <a:rPr lang="cs-CZ" dirty="0"/>
              <a:t>Zvýrazněný nadpis</a:t>
            </a:r>
            <a:endParaRPr lang="en-GB" dirty="0"/>
          </a:p>
        </p:txBody>
      </p:sp>
    </p:spTree>
    <p:extLst>
      <p:ext uri="{BB962C8B-B14F-4D97-AF65-F5344CB8AC3E}">
        <p14:creationId xmlns:p14="http://schemas.microsoft.com/office/powerpoint/2010/main" val="31398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Obsáh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p:nvPr>
        </p:nvSpPr>
        <p:spPr>
          <a:xfrm>
            <a:off x="3600000" y="936000"/>
            <a:ext cx="7565462" cy="1079999"/>
          </a:xfrm>
        </p:spPr>
        <p:txBody>
          <a:bodyPr lIns="0" anchor="t">
            <a:noAutofit/>
          </a:bodyPr>
          <a:lstStyle/>
          <a:p>
            <a:r>
              <a:rPr lang="cs-CZ" dirty="0"/>
              <a:t>Kliknutím lze upravit styl.</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p:nvPr>
        </p:nvSpPr>
        <p:spPr>
          <a:xfrm>
            <a:off x="1080000" y="2159999"/>
            <a:ext cx="10080000" cy="45000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endParaRPr lang="en-GB" dirty="0"/>
          </a:p>
        </p:txBody>
      </p:sp>
    </p:spTree>
    <p:extLst>
      <p:ext uri="{BB962C8B-B14F-4D97-AF65-F5344CB8AC3E}">
        <p14:creationId xmlns:p14="http://schemas.microsoft.com/office/powerpoint/2010/main" val="1770384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dující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hasCustomPrompt="1"/>
          </p:nvPr>
        </p:nvSpPr>
        <p:spPr>
          <a:xfrm>
            <a:off x="1080000" y="2700000"/>
            <a:ext cx="10080000" cy="1079999"/>
          </a:xfrm>
        </p:spPr>
        <p:txBody>
          <a:bodyPr lIns="0" anchor="t">
            <a:noAutofit/>
          </a:bodyPr>
          <a:lstStyle>
            <a:lvl1pPr>
              <a:defRPr/>
            </a:lvl1pPr>
          </a:lstStyle>
          <a:p>
            <a:r>
              <a:rPr lang="cs-CZ" dirty="0"/>
              <a:t>Gradující text</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hasCustomPrompt="1"/>
          </p:nvPr>
        </p:nvSpPr>
        <p:spPr>
          <a:xfrm>
            <a:off x="1080000" y="3960000"/>
            <a:ext cx="10080000" cy="2246399"/>
          </a:xfrm>
        </p:spPr>
        <p:txBody>
          <a:bodyPr/>
          <a:lstStyle>
            <a:lvl1pPr marL="0" indent="0">
              <a:buNone/>
              <a:defRPr/>
            </a:lvl1pPr>
            <a:lvl2pPr marL="457200" indent="0">
              <a:buNone/>
              <a:defRPr/>
            </a:lvl2pPr>
            <a:lvl3pPr marL="914400" indent="0">
              <a:buNone/>
              <a:defRPr/>
            </a:lvl3pPr>
            <a:lvl4pPr marL="1371600" indent="0">
              <a:buNone/>
              <a:defRPr/>
            </a:lvl4pPr>
          </a:lstStyle>
          <a:p>
            <a:pPr lvl="0"/>
            <a:r>
              <a:rPr lang="cs-CZ" dirty="0"/>
              <a:t>Hlavní textové pole</a:t>
            </a:r>
          </a:p>
        </p:txBody>
      </p:sp>
      <p:sp>
        <p:nvSpPr>
          <p:cNvPr id="4" name="Zástupný obsah 2">
            <a:extLst>
              <a:ext uri="{FF2B5EF4-FFF2-40B4-BE49-F238E27FC236}">
                <a16:creationId xmlns:a16="http://schemas.microsoft.com/office/drawing/2014/main" id="{0D3A3463-9D16-4355-8607-B5A66DC2EB11}"/>
              </a:ext>
            </a:extLst>
          </p:cNvPr>
          <p:cNvSpPr>
            <a:spLocks noGrp="1"/>
          </p:cNvSpPr>
          <p:nvPr>
            <p:ph idx="10" hasCustomPrompt="1"/>
          </p:nvPr>
        </p:nvSpPr>
        <p:spPr>
          <a:xfrm>
            <a:off x="1080000" y="2160001"/>
            <a:ext cx="10080000" cy="360000"/>
          </a:xfrm>
        </p:spPr>
        <p:txBody>
          <a:bodyPr/>
          <a:lstStyle>
            <a:lvl1pPr marL="0" indent="0">
              <a:buNone/>
              <a:defRPr/>
            </a:lvl1pPr>
            <a:lvl2pPr marL="457200" indent="0">
              <a:buNone/>
              <a:defRPr/>
            </a:lvl2pPr>
            <a:lvl3pPr marL="914400" indent="0">
              <a:buNone/>
              <a:defRPr/>
            </a:lvl3pPr>
            <a:lvl4pPr marL="1371600" indent="0">
              <a:buNone/>
              <a:defRPr/>
            </a:lvl4pPr>
          </a:lstStyle>
          <a:p>
            <a:pPr lvl="0"/>
            <a:r>
              <a:rPr lang="cs-CZ" dirty="0"/>
              <a:t>Úvodní text</a:t>
            </a:r>
          </a:p>
        </p:txBody>
      </p:sp>
    </p:spTree>
    <p:extLst>
      <p:ext uri="{BB962C8B-B14F-4D97-AF65-F5344CB8AC3E}">
        <p14:creationId xmlns:p14="http://schemas.microsoft.com/office/powerpoint/2010/main" val="10146526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Úvod kapitol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D8342-2660-4810-9712-6F4CD190CA8F}"/>
              </a:ext>
            </a:extLst>
          </p:cNvPr>
          <p:cNvSpPr>
            <a:spLocks noGrp="1"/>
          </p:cNvSpPr>
          <p:nvPr>
            <p:ph type="title"/>
          </p:nvPr>
        </p:nvSpPr>
        <p:spPr>
          <a:xfrm>
            <a:off x="1080000" y="2520000"/>
            <a:ext cx="6120000" cy="1620000"/>
          </a:xfrm>
        </p:spPr>
        <p:txBody>
          <a:bodyPr anchor="t">
            <a:normAutofit/>
          </a:bodyPr>
          <a:lstStyle>
            <a:lvl1pPr>
              <a:defRPr sz="4000"/>
            </a:lvl1p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B1DD1F82-4983-43BF-98D4-210E9B7595C8}"/>
              </a:ext>
            </a:extLst>
          </p:cNvPr>
          <p:cNvSpPr>
            <a:spLocks noGrp="1"/>
          </p:cNvSpPr>
          <p:nvPr>
            <p:ph type="body" idx="1"/>
          </p:nvPr>
        </p:nvSpPr>
        <p:spPr>
          <a:xfrm>
            <a:off x="1080000" y="4320000"/>
            <a:ext cx="6120000" cy="144000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grpSp>
        <p:nvGrpSpPr>
          <p:cNvPr id="7" name="Skupina 6">
            <a:extLst>
              <a:ext uri="{FF2B5EF4-FFF2-40B4-BE49-F238E27FC236}">
                <a16:creationId xmlns:a16="http://schemas.microsoft.com/office/drawing/2014/main" id="{3F64A8DA-4BEE-4293-BC0B-13EFF03FCBC6}"/>
              </a:ext>
            </a:extLst>
          </p:cNvPr>
          <p:cNvGrpSpPr/>
          <p:nvPr userDrawn="1"/>
        </p:nvGrpSpPr>
        <p:grpSpPr>
          <a:xfrm>
            <a:off x="7716644" y="90000"/>
            <a:ext cx="4475356" cy="6624000"/>
            <a:chOff x="8335926" y="108000"/>
            <a:chExt cx="3856074" cy="6624000"/>
          </a:xfrm>
        </p:grpSpPr>
        <p:cxnSp>
          <p:nvCxnSpPr>
            <p:cNvPr id="8" name="Přímá spojnice 7">
              <a:extLst>
                <a:ext uri="{FF2B5EF4-FFF2-40B4-BE49-F238E27FC236}">
                  <a16:creationId xmlns:a16="http://schemas.microsoft.com/office/drawing/2014/main" id="{AA7795A8-FD2C-4699-AD8D-0F80986ED5F7}"/>
                </a:ext>
              </a:extLst>
            </p:cNvPr>
            <p:cNvCxnSpPr>
              <a:cxnSpLocks/>
            </p:cNvCxnSpPr>
            <p:nvPr/>
          </p:nvCxnSpPr>
          <p:spPr>
            <a:xfrm>
              <a:off x="8335926" y="10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234640C2-DB42-4E79-9B7E-D2B3B95C13D7}"/>
                </a:ext>
              </a:extLst>
            </p:cNvPr>
            <p:cNvCxnSpPr>
              <a:cxnSpLocks/>
            </p:cNvCxnSpPr>
            <p:nvPr/>
          </p:nvCxnSpPr>
          <p:spPr>
            <a:xfrm>
              <a:off x="8335926" y="25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A5A45055-D27F-410D-9431-20A7F83C7822}"/>
                </a:ext>
              </a:extLst>
            </p:cNvPr>
            <p:cNvCxnSpPr>
              <a:cxnSpLocks/>
            </p:cNvCxnSpPr>
            <p:nvPr/>
          </p:nvCxnSpPr>
          <p:spPr>
            <a:xfrm>
              <a:off x="8335926" y="39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DB352612-F751-48D3-9812-6164C7706EFB}"/>
                </a:ext>
              </a:extLst>
            </p:cNvPr>
            <p:cNvCxnSpPr>
              <a:cxnSpLocks/>
            </p:cNvCxnSpPr>
            <p:nvPr/>
          </p:nvCxnSpPr>
          <p:spPr>
            <a:xfrm>
              <a:off x="8335926" y="54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3055889B-6871-4D34-B066-8208F16913F2}"/>
                </a:ext>
              </a:extLst>
            </p:cNvPr>
            <p:cNvCxnSpPr>
              <a:cxnSpLocks/>
            </p:cNvCxnSpPr>
            <p:nvPr/>
          </p:nvCxnSpPr>
          <p:spPr>
            <a:xfrm>
              <a:off x="8335926" y="68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40C64881-FE5E-497E-9625-733FB4D15B2A}"/>
                </a:ext>
              </a:extLst>
            </p:cNvPr>
            <p:cNvCxnSpPr>
              <a:cxnSpLocks/>
            </p:cNvCxnSpPr>
            <p:nvPr/>
          </p:nvCxnSpPr>
          <p:spPr>
            <a:xfrm>
              <a:off x="8335926" y="82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83E5F7FC-50B8-4D23-86F9-761B0CC347C2}"/>
                </a:ext>
              </a:extLst>
            </p:cNvPr>
            <p:cNvCxnSpPr>
              <a:cxnSpLocks/>
            </p:cNvCxnSpPr>
            <p:nvPr/>
          </p:nvCxnSpPr>
          <p:spPr>
            <a:xfrm>
              <a:off x="8335926" y="97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0A71C909-946F-453E-A209-2B1D3F9157F5}"/>
                </a:ext>
              </a:extLst>
            </p:cNvPr>
            <p:cNvCxnSpPr>
              <a:cxnSpLocks/>
            </p:cNvCxnSpPr>
            <p:nvPr/>
          </p:nvCxnSpPr>
          <p:spPr>
            <a:xfrm>
              <a:off x="8335926" y="111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784E8738-6451-4F06-9A3D-1BD3A9C5864A}"/>
                </a:ext>
              </a:extLst>
            </p:cNvPr>
            <p:cNvCxnSpPr>
              <a:cxnSpLocks/>
            </p:cNvCxnSpPr>
            <p:nvPr/>
          </p:nvCxnSpPr>
          <p:spPr>
            <a:xfrm>
              <a:off x="8335926" y="126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C94D57B3-F500-466A-BB83-17462D8CFCE9}"/>
                </a:ext>
              </a:extLst>
            </p:cNvPr>
            <p:cNvCxnSpPr>
              <a:cxnSpLocks/>
            </p:cNvCxnSpPr>
            <p:nvPr/>
          </p:nvCxnSpPr>
          <p:spPr>
            <a:xfrm>
              <a:off x="8335926" y="140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8F17E6DB-32E7-4418-AC77-CFFBF0FC220E}"/>
                </a:ext>
              </a:extLst>
            </p:cNvPr>
            <p:cNvCxnSpPr>
              <a:cxnSpLocks/>
            </p:cNvCxnSpPr>
            <p:nvPr/>
          </p:nvCxnSpPr>
          <p:spPr>
            <a:xfrm>
              <a:off x="8335926" y="154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45B1B42F-7796-4497-8322-195E25CFD409}"/>
                </a:ext>
              </a:extLst>
            </p:cNvPr>
            <p:cNvCxnSpPr>
              <a:cxnSpLocks/>
            </p:cNvCxnSpPr>
            <p:nvPr/>
          </p:nvCxnSpPr>
          <p:spPr>
            <a:xfrm>
              <a:off x="8335926" y="169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C93F8518-981E-4F9B-AC0B-E0D876DC3CFB}"/>
                </a:ext>
              </a:extLst>
            </p:cNvPr>
            <p:cNvCxnSpPr>
              <a:cxnSpLocks/>
            </p:cNvCxnSpPr>
            <p:nvPr/>
          </p:nvCxnSpPr>
          <p:spPr>
            <a:xfrm>
              <a:off x="8335926" y="183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1FEBCA7F-426A-4341-BF2C-6841A489876E}"/>
                </a:ext>
              </a:extLst>
            </p:cNvPr>
            <p:cNvCxnSpPr>
              <a:cxnSpLocks/>
            </p:cNvCxnSpPr>
            <p:nvPr/>
          </p:nvCxnSpPr>
          <p:spPr>
            <a:xfrm>
              <a:off x="8335926" y="198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4F326EBE-C4AA-47E6-B9F1-E238DCD3E023}"/>
                </a:ext>
              </a:extLst>
            </p:cNvPr>
            <p:cNvCxnSpPr>
              <a:cxnSpLocks/>
            </p:cNvCxnSpPr>
            <p:nvPr/>
          </p:nvCxnSpPr>
          <p:spPr>
            <a:xfrm>
              <a:off x="8335926" y="212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0F976C36-2CB7-4603-9848-132BB594C187}"/>
                </a:ext>
              </a:extLst>
            </p:cNvPr>
            <p:cNvCxnSpPr>
              <a:cxnSpLocks/>
            </p:cNvCxnSpPr>
            <p:nvPr/>
          </p:nvCxnSpPr>
          <p:spPr>
            <a:xfrm>
              <a:off x="8335926" y="226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F7B77627-F37F-4296-BE90-2022B6FF8817}"/>
                </a:ext>
              </a:extLst>
            </p:cNvPr>
            <p:cNvCxnSpPr>
              <a:cxnSpLocks/>
            </p:cNvCxnSpPr>
            <p:nvPr/>
          </p:nvCxnSpPr>
          <p:spPr>
            <a:xfrm>
              <a:off x="8335926" y="241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BFBBCD16-F35E-437B-9EB0-89E2777DE4F4}"/>
                </a:ext>
              </a:extLst>
            </p:cNvPr>
            <p:cNvCxnSpPr>
              <a:cxnSpLocks/>
            </p:cNvCxnSpPr>
            <p:nvPr/>
          </p:nvCxnSpPr>
          <p:spPr>
            <a:xfrm>
              <a:off x="8335926" y="255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DAA9264E-9075-435E-933F-9C4F742F1580}"/>
                </a:ext>
              </a:extLst>
            </p:cNvPr>
            <p:cNvCxnSpPr>
              <a:cxnSpLocks/>
            </p:cNvCxnSpPr>
            <p:nvPr/>
          </p:nvCxnSpPr>
          <p:spPr>
            <a:xfrm>
              <a:off x="8335926" y="270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DD2BC187-3CF7-4859-9AC5-65749AA3BD34}"/>
                </a:ext>
              </a:extLst>
            </p:cNvPr>
            <p:cNvCxnSpPr>
              <a:cxnSpLocks/>
            </p:cNvCxnSpPr>
            <p:nvPr/>
          </p:nvCxnSpPr>
          <p:spPr>
            <a:xfrm>
              <a:off x="8335926" y="284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8" name="Přímá spojnice 27">
              <a:extLst>
                <a:ext uri="{FF2B5EF4-FFF2-40B4-BE49-F238E27FC236}">
                  <a16:creationId xmlns:a16="http://schemas.microsoft.com/office/drawing/2014/main" id="{D02698BD-CE9F-4CBD-A42E-BA9FA1A65498}"/>
                </a:ext>
              </a:extLst>
            </p:cNvPr>
            <p:cNvCxnSpPr>
              <a:cxnSpLocks/>
            </p:cNvCxnSpPr>
            <p:nvPr/>
          </p:nvCxnSpPr>
          <p:spPr>
            <a:xfrm>
              <a:off x="8335926" y="298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0E571075-D139-40C5-A4C9-1966F0F89A28}"/>
                </a:ext>
              </a:extLst>
            </p:cNvPr>
            <p:cNvCxnSpPr>
              <a:cxnSpLocks/>
            </p:cNvCxnSpPr>
            <p:nvPr/>
          </p:nvCxnSpPr>
          <p:spPr>
            <a:xfrm>
              <a:off x="8335926" y="313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9AFF887A-EEDB-4487-B7D3-3C6FB8F5D6F1}"/>
                </a:ext>
              </a:extLst>
            </p:cNvPr>
            <p:cNvCxnSpPr>
              <a:cxnSpLocks/>
            </p:cNvCxnSpPr>
            <p:nvPr/>
          </p:nvCxnSpPr>
          <p:spPr>
            <a:xfrm>
              <a:off x="8335926" y="327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1ECA14D5-DD13-45C3-8013-7F5A9269E1F5}"/>
                </a:ext>
              </a:extLst>
            </p:cNvPr>
            <p:cNvCxnSpPr>
              <a:cxnSpLocks/>
            </p:cNvCxnSpPr>
            <p:nvPr/>
          </p:nvCxnSpPr>
          <p:spPr>
            <a:xfrm>
              <a:off x="8335926" y="342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09FC5544-B70F-4D10-8132-6C970274B26D}"/>
                </a:ext>
              </a:extLst>
            </p:cNvPr>
            <p:cNvCxnSpPr>
              <a:cxnSpLocks/>
            </p:cNvCxnSpPr>
            <p:nvPr/>
          </p:nvCxnSpPr>
          <p:spPr>
            <a:xfrm>
              <a:off x="8335926" y="356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63E40C26-ECC4-495C-AFAF-71A94F8EF435}"/>
                </a:ext>
              </a:extLst>
            </p:cNvPr>
            <p:cNvCxnSpPr>
              <a:cxnSpLocks/>
            </p:cNvCxnSpPr>
            <p:nvPr/>
          </p:nvCxnSpPr>
          <p:spPr>
            <a:xfrm>
              <a:off x="8335926" y="370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4D11A2D4-AB3E-4832-B9AA-999EEBE74ECB}"/>
                </a:ext>
              </a:extLst>
            </p:cNvPr>
            <p:cNvCxnSpPr>
              <a:cxnSpLocks/>
            </p:cNvCxnSpPr>
            <p:nvPr/>
          </p:nvCxnSpPr>
          <p:spPr>
            <a:xfrm>
              <a:off x="8335926" y="385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5AD4FAA3-4355-4E05-9E0C-CB2B66219031}"/>
                </a:ext>
              </a:extLst>
            </p:cNvPr>
            <p:cNvCxnSpPr>
              <a:cxnSpLocks/>
            </p:cNvCxnSpPr>
            <p:nvPr/>
          </p:nvCxnSpPr>
          <p:spPr>
            <a:xfrm>
              <a:off x="8335926" y="399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4611DD4A-708F-4386-9FDF-9E4241C7781D}"/>
                </a:ext>
              </a:extLst>
            </p:cNvPr>
            <p:cNvCxnSpPr>
              <a:cxnSpLocks/>
            </p:cNvCxnSpPr>
            <p:nvPr/>
          </p:nvCxnSpPr>
          <p:spPr>
            <a:xfrm>
              <a:off x="8335926" y="414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0BDB57C3-6EE7-4457-B4B8-124A70D0B969}"/>
                </a:ext>
              </a:extLst>
            </p:cNvPr>
            <p:cNvCxnSpPr>
              <a:cxnSpLocks/>
            </p:cNvCxnSpPr>
            <p:nvPr/>
          </p:nvCxnSpPr>
          <p:spPr>
            <a:xfrm>
              <a:off x="8335926" y="428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FD10D5B1-14F1-489A-8C0C-51E1E9C4D51B}"/>
                </a:ext>
              </a:extLst>
            </p:cNvPr>
            <p:cNvCxnSpPr>
              <a:cxnSpLocks/>
            </p:cNvCxnSpPr>
            <p:nvPr/>
          </p:nvCxnSpPr>
          <p:spPr>
            <a:xfrm>
              <a:off x="8335926" y="442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0C64378B-EE2E-48B6-82E0-9E03F39D8857}"/>
                </a:ext>
              </a:extLst>
            </p:cNvPr>
            <p:cNvCxnSpPr>
              <a:cxnSpLocks/>
            </p:cNvCxnSpPr>
            <p:nvPr/>
          </p:nvCxnSpPr>
          <p:spPr>
            <a:xfrm>
              <a:off x="8335926" y="457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8B280403-6CC3-47C9-8B87-167B7F46CA96}"/>
                </a:ext>
              </a:extLst>
            </p:cNvPr>
            <p:cNvCxnSpPr>
              <a:cxnSpLocks/>
            </p:cNvCxnSpPr>
            <p:nvPr/>
          </p:nvCxnSpPr>
          <p:spPr>
            <a:xfrm>
              <a:off x="8335926" y="471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6D826630-9B36-41D7-B94D-B931E4D0B84A}"/>
                </a:ext>
              </a:extLst>
            </p:cNvPr>
            <p:cNvCxnSpPr>
              <a:cxnSpLocks/>
            </p:cNvCxnSpPr>
            <p:nvPr/>
          </p:nvCxnSpPr>
          <p:spPr>
            <a:xfrm>
              <a:off x="8335926" y="486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43C806C7-F6DA-4F65-9C26-37380A0F325F}"/>
                </a:ext>
              </a:extLst>
            </p:cNvPr>
            <p:cNvCxnSpPr>
              <a:cxnSpLocks/>
            </p:cNvCxnSpPr>
            <p:nvPr/>
          </p:nvCxnSpPr>
          <p:spPr>
            <a:xfrm>
              <a:off x="8335926" y="500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3" name="Přímá spojnice 42">
              <a:extLst>
                <a:ext uri="{FF2B5EF4-FFF2-40B4-BE49-F238E27FC236}">
                  <a16:creationId xmlns:a16="http://schemas.microsoft.com/office/drawing/2014/main" id="{AF08F9EF-9416-42D4-B76C-C8B31C7F218A}"/>
                </a:ext>
              </a:extLst>
            </p:cNvPr>
            <p:cNvCxnSpPr>
              <a:cxnSpLocks/>
            </p:cNvCxnSpPr>
            <p:nvPr/>
          </p:nvCxnSpPr>
          <p:spPr>
            <a:xfrm>
              <a:off x="8335926" y="514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4" name="Přímá spojnice 43">
              <a:extLst>
                <a:ext uri="{FF2B5EF4-FFF2-40B4-BE49-F238E27FC236}">
                  <a16:creationId xmlns:a16="http://schemas.microsoft.com/office/drawing/2014/main" id="{3D14C190-6DB1-4025-892F-F15C446FEAEA}"/>
                </a:ext>
              </a:extLst>
            </p:cNvPr>
            <p:cNvCxnSpPr>
              <a:cxnSpLocks/>
            </p:cNvCxnSpPr>
            <p:nvPr/>
          </p:nvCxnSpPr>
          <p:spPr>
            <a:xfrm>
              <a:off x="8335926" y="529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5" name="Přímá spojnice 44">
              <a:extLst>
                <a:ext uri="{FF2B5EF4-FFF2-40B4-BE49-F238E27FC236}">
                  <a16:creationId xmlns:a16="http://schemas.microsoft.com/office/drawing/2014/main" id="{41EDC9B6-BC10-4FF8-ABEA-4D0F9FBB91A8}"/>
                </a:ext>
              </a:extLst>
            </p:cNvPr>
            <p:cNvCxnSpPr>
              <a:cxnSpLocks/>
            </p:cNvCxnSpPr>
            <p:nvPr/>
          </p:nvCxnSpPr>
          <p:spPr>
            <a:xfrm>
              <a:off x="8335926" y="543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6" name="Přímá spojnice 45">
              <a:extLst>
                <a:ext uri="{FF2B5EF4-FFF2-40B4-BE49-F238E27FC236}">
                  <a16:creationId xmlns:a16="http://schemas.microsoft.com/office/drawing/2014/main" id="{34FD40CC-F21C-4305-AD8F-01B1F7D3BAE4}"/>
                </a:ext>
              </a:extLst>
            </p:cNvPr>
            <p:cNvCxnSpPr>
              <a:cxnSpLocks/>
            </p:cNvCxnSpPr>
            <p:nvPr/>
          </p:nvCxnSpPr>
          <p:spPr>
            <a:xfrm>
              <a:off x="8335926" y="558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7" name="Přímá spojnice 46">
              <a:extLst>
                <a:ext uri="{FF2B5EF4-FFF2-40B4-BE49-F238E27FC236}">
                  <a16:creationId xmlns:a16="http://schemas.microsoft.com/office/drawing/2014/main" id="{621E21B2-5B68-46CE-9D4F-9C560571A410}"/>
                </a:ext>
              </a:extLst>
            </p:cNvPr>
            <p:cNvCxnSpPr>
              <a:cxnSpLocks/>
            </p:cNvCxnSpPr>
            <p:nvPr/>
          </p:nvCxnSpPr>
          <p:spPr>
            <a:xfrm>
              <a:off x="8335926" y="572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a16="http://schemas.microsoft.com/office/drawing/2014/main" id="{2FDA62F4-D5CD-4A2D-B92B-231F8371602D}"/>
                </a:ext>
              </a:extLst>
            </p:cNvPr>
            <p:cNvCxnSpPr>
              <a:cxnSpLocks/>
            </p:cNvCxnSpPr>
            <p:nvPr/>
          </p:nvCxnSpPr>
          <p:spPr>
            <a:xfrm>
              <a:off x="8335926" y="586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9" name="Přímá spojnice 48">
              <a:extLst>
                <a:ext uri="{FF2B5EF4-FFF2-40B4-BE49-F238E27FC236}">
                  <a16:creationId xmlns:a16="http://schemas.microsoft.com/office/drawing/2014/main" id="{73EE5AA4-C58D-46A3-A64C-6892E66421E5}"/>
                </a:ext>
              </a:extLst>
            </p:cNvPr>
            <p:cNvCxnSpPr>
              <a:cxnSpLocks/>
            </p:cNvCxnSpPr>
            <p:nvPr/>
          </p:nvCxnSpPr>
          <p:spPr>
            <a:xfrm>
              <a:off x="8335926" y="601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0" name="Přímá spojnice 49">
              <a:extLst>
                <a:ext uri="{FF2B5EF4-FFF2-40B4-BE49-F238E27FC236}">
                  <a16:creationId xmlns:a16="http://schemas.microsoft.com/office/drawing/2014/main" id="{DA5D632F-827B-4CBE-A2A6-184025A7E041}"/>
                </a:ext>
              </a:extLst>
            </p:cNvPr>
            <p:cNvCxnSpPr>
              <a:cxnSpLocks/>
            </p:cNvCxnSpPr>
            <p:nvPr/>
          </p:nvCxnSpPr>
          <p:spPr>
            <a:xfrm>
              <a:off x="8335926" y="615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FCB5FA7A-212F-428E-9936-25EB5CFA4437}"/>
                </a:ext>
              </a:extLst>
            </p:cNvPr>
            <p:cNvCxnSpPr>
              <a:cxnSpLocks/>
            </p:cNvCxnSpPr>
            <p:nvPr/>
          </p:nvCxnSpPr>
          <p:spPr>
            <a:xfrm>
              <a:off x="8335926" y="630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2" name="Přímá spojnice 51">
              <a:extLst>
                <a:ext uri="{FF2B5EF4-FFF2-40B4-BE49-F238E27FC236}">
                  <a16:creationId xmlns:a16="http://schemas.microsoft.com/office/drawing/2014/main" id="{9B807985-A6D0-496D-BFF3-357254AAE391}"/>
                </a:ext>
              </a:extLst>
            </p:cNvPr>
            <p:cNvCxnSpPr>
              <a:cxnSpLocks/>
            </p:cNvCxnSpPr>
            <p:nvPr/>
          </p:nvCxnSpPr>
          <p:spPr>
            <a:xfrm>
              <a:off x="8335926" y="644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3" name="Přímá spojnice 52">
              <a:extLst>
                <a:ext uri="{FF2B5EF4-FFF2-40B4-BE49-F238E27FC236}">
                  <a16:creationId xmlns:a16="http://schemas.microsoft.com/office/drawing/2014/main" id="{EDC86C3F-AB6D-4B98-A992-062DFE8766A5}"/>
                </a:ext>
              </a:extLst>
            </p:cNvPr>
            <p:cNvCxnSpPr>
              <a:cxnSpLocks/>
            </p:cNvCxnSpPr>
            <p:nvPr/>
          </p:nvCxnSpPr>
          <p:spPr>
            <a:xfrm>
              <a:off x="8335926" y="658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4" name="Přímá spojnice 53">
              <a:extLst>
                <a:ext uri="{FF2B5EF4-FFF2-40B4-BE49-F238E27FC236}">
                  <a16:creationId xmlns:a16="http://schemas.microsoft.com/office/drawing/2014/main" id="{91D559BE-05B7-4B14-8D0E-88BE767B8B88}"/>
                </a:ext>
              </a:extLst>
            </p:cNvPr>
            <p:cNvCxnSpPr>
              <a:cxnSpLocks/>
            </p:cNvCxnSpPr>
            <p:nvPr/>
          </p:nvCxnSpPr>
          <p:spPr>
            <a:xfrm>
              <a:off x="8335926" y="673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grpSp>
      <p:sp>
        <p:nvSpPr>
          <p:cNvPr id="56" name="Zástupný text 2">
            <a:extLst>
              <a:ext uri="{FF2B5EF4-FFF2-40B4-BE49-F238E27FC236}">
                <a16:creationId xmlns:a16="http://schemas.microsoft.com/office/drawing/2014/main" id="{1621599B-3CA2-4011-8C2B-2976ED59E40A}"/>
              </a:ext>
            </a:extLst>
          </p:cNvPr>
          <p:cNvSpPr>
            <a:spLocks noGrp="1"/>
          </p:cNvSpPr>
          <p:nvPr>
            <p:ph type="body" idx="10" hasCustomPrompt="1"/>
          </p:nvPr>
        </p:nvSpPr>
        <p:spPr>
          <a:xfrm>
            <a:off x="1080000" y="2160000"/>
            <a:ext cx="6120000" cy="36000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Číslo kapitoly</a:t>
            </a:r>
          </a:p>
        </p:txBody>
      </p:sp>
      <p:sp>
        <p:nvSpPr>
          <p:cNvPr id="55" name="Zástupný text 59">
            <a:extLst>
              <a:ext uri="{FF2B5EF4-FFF2-40B4-BE49-F238E27FC236}">
                <a16:creationId xmlns:a16="http://schemas.microsoft.com/office/drawing/2014/main" id="{6AEB8ED3-D164-4E10-B21F-D80D592A9BEC}"/>
              </a:ext>
            </a:extLst>
          </p:cNvPr>
          <p:cNvSpPr>
            <a:spLocks noGrp="1"/>
          </p:cNvSpPr>
          <p:nvPr>
            <p:ph type="body" sz="quarter" idx="11" hasCustomPrompt="1"/>
          </p:nvPr>
        </p:nvSpPr>
        <p:spPr>
          <a:xfrm>
            <a:off x="7716838" y="0"/>
            <a:ext cx="4475162" cy="6857999"/>
          </a:xfrm>
        </p:spPr>
        <p:txBody>
          <a:bodyPr anchor="ctr"/>
          <a:lstStyle>
            <a:lvl1pPr marL="0" indent="0" algn="ctr">
              <a:buNone/>
              <a:defRPr sz="30000" b="1">
                <a:solidFill>
                  <a:schemeClr val="bg2">
                    <a:lumMod val="10000"/>
                  </a:schemeClr>
                </a:solidFill>
              </a:defRPr>
            </a:lvl1pPr>
            <a:lvl2pPr marL="457200" indent="0">
              <a:buNone/>
              <a:defRPr sz="30000"/>
            </a:lvl2pPr>
            <a:lvl3pPr marL="914400" indent="0">
              <a:buNone/>
              <a:defRPr sz="30000"/>
            </a:lvl3pPr>
            <a:lvl4pPr marL="1371600" indent="0">
              <a:buNone/>
              <a:defRPr sz="30000"/>
            </a:lvl4pPr>
            <a:lvl5pPr marL="1828800" indent="0">
              <a:buNone/>
              <a:defRPr sz="30000"/>
            </a:lvl5pPr>
          </a:lstStyle>
          <a:p>
            <a:pPr lvl="0"/>
            <a:r>
              <a:rPr lang="cs-CZ" dirty="0"/>
              <a:t>X</a:t>
            </a:r>
            <a:endParaRPr lang="en-GB" dirty="0"/>
          </a:p>
        </p:txBody>
      </p:sp>
    </p:spTree>
    <p:extLst>
      <p:ext uri="{BB962C8B-B14F-4D97-AF65-F5344CB8AC3E}">
        <p14:creationId xmlns:p14="http://schemas.microsoft.com/office/powerpoint/2010/main" val="1653324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1_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0B5EA2-48A3-49B3-A17D-FFB77A5D4B36}"/>
              </a:ext>
            </a:extLst>
          </p:cNvPr>
          <p:cNvSpPr>
            <a:spLocks noGrp="1"/>
          </p:cNvSpPr>
          <p:nvPr>
            <p:ph type="title"/>
          </p:nvPr>
        </p:nvSpPr>
        <p:spPr>
          <a:xfrm>
            <a:off x="1080000" y="2160000"/>
            <a:ext cx="10080000" cy="1080000"/>
          </a:xfrm>
        </p:spPr>
        <p:txBody>
          <a:body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A4A43C11-ED33-4D38-BF56-82943CAFD663}"/>
              </a:ext>
            </a:extLst>
          </p:cNvPr>
          <p:cNvSpPr>
            <a:spLocks noGrp="1"/>
          </p:cNvSpPr>
          <p:nvPr>
            <p:ph type="body" idx="1"/>
          </p:nvPr>
        </p:nvSpPr>
        <p:spPr>
          <a:xfrm>
            <a:off x="1080000" y="3420000"/>
            <a:ext cx="4860000" cy="823912"/>
          </a:xfr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4" name="Zástupný obsah 3">
            <a:extLst>
              <a:ext uri="{FF2B5EF4-FFF2-40B4-BE49-F238E27FC236}">
                <a16:creationId xmlns:a16="http://schemas.microsoft.com/office/drawing/2014/main" id="{D9A0DC5F-BAAD-4BF4-A30D-A5DE6C252EAF}"/>
              </a:ext>
            </a:extLst>
          </p:cNvPr>
          <p:cNvSpPr>
            <a:spLocks noGrp="1"/>
          </p:cNvSpPr>
          <p:nvPr>
            <p:ph sz="half" idx="2"/>
          </p:nvPr>
        </p:nvSpPr>
        <p:spPr>
          <a:xfrm>
            <a:off x="1080001" y="4320000"/>
            <a:ext cx="4860000" cy="2125751"/>
          </a:xfrm>
        </p:spPr>
        <p:txBody>
          <a:bodyPr/>
          <a:lstStyle>
            <a:lvl1pPr>
              <a:defRPr sz="1800"/>
            </a:lvl1pPr>
            <a:lvl2pPr>
              <a:defRPr sz="1600"/>
            </a:lvl2pPr>
            <a:lvl3pPr>
              <a:defRPr sz="1400"/>
            </a:lvl3pPr>
            <a:lvl4pPr>
              <a:defRPr sz="1200"/>
            </a:lvl4pPr>
            <a:lvl5pPr>
              <a:defRPr sz="1200"/>
            </a:lvl5pPr>
          </a:lstStyle>
          <a:p>
            <a:pPr lvl="0"/>
            <a:r>
              <a:rPr lang="cs-CZ" dirty="0"/>
              <a:t>Po kliknutí můžete upravovat styly textu v předloze.</a:t>
            </a:r>
          </a:p>
          <a:p>
            <a:pPr lvl="1"/>
            <a:r>
              <a:rPr lang="cs-CZ" dirty="0"/>
              <a:t>Druhá úroveň</a:t>
            </a:r>
          </a:p>
          <a:p>
            <a:pPr lvl="2"/>
            <a:r>
              <a:rPr lang="cs-CZ" dirty="0"/>
              <a:t>Třetí úroveň</a:t>
            </a:r>
            <a:endParaRPr lang="en-GB" dirty="0"/>
          </a:p>
        </p:txBody>
      </p:sp>
      <p:sp>
        <p:nvSpPr>
          <p:cNvPr id="5" name="Zástupný text 4">
            <a:extLst>
              <a:ext uri="{FF2B5EF4-FFF2-40B4-BE49-F238E27FC236}">
                <a16:creationId xmlns:a16="http://schemas.microsoft.com/office/drawing/2014/main" id="{6C94BA24-C5B9-461D-8E96-2A3BA2865BBB}"/>
              </a:ext>
            </a:extLst>
          </p:cNvPr>
          <p:cNvSpPr>
            <a:spLocks noGrp="1"/>
          </p:cNvSpPr>
          <p:nvPr>
            <p:ph type="body" sz="quarter" idx="3"/>
          </p:nvPr>
        </p:nvSpPr>
        <p:spPr>
          <a:xfrm>
            <a:off x="6300000" y="3420000"/>
            <a:ext cx="4860000" cy="720000"/>
          </a:xfr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6" name="Zástupný obsah 5">
            <a:extLst>
              <a:ext uri="{FF2B5EF4-FFF2-40B4-BE49-F238E27FC236}">
                <a16:creationId xmlns:a16="http://schemas.microsoft.com/office/drawing/2014/main" id="{51213B17-1690-40C7-8150-C0156E2C0B7F}"/>
              </a:ext>
            </a:extLst>
          </p:cNvPr>
          <p:cNvSpPr>
            <a:spLocks noGrp="1"/>
          </p:cNvSpPr>
          <p:nvPr>
            <p:ph sz="quarter" idx="4"/>
          </p:nvPr>
        </p:nvSpPr>
        <p:spPr>
          <a:xfrm>
            <a:off x="6300000" y="4352925"/>
            <a:ext cx="4860000" cy="2092826"/>
          </a:xfrm>
        </p:spPr>
        <p:txBody>
          <a:bodyPr/>
          <a:lstStyle>
            <a:lvl1pPr>
              <a:defRPr sz="1800"/>
            </a:lvl1pPr>
            <a:lvl2pPr>
              <a:defRPr sz="1600"/>
            </a:lvl2pPr>
            <a:lvl3pPr>
              <a:defRPr sz="1400"/>
            </a:lvl3pPr>
            <a:lvl4pPr>
              <a:defRPr sz="1200"/>
            </a:lvl4pPr>
            <a:lvl5pPr>
              <a:defRPr sz="1200"/>
            </a:lvl5pPr>
          </a:lstStyle>
          <a:p>
            <a:pPr lvl="0"/>
            <a:r>
              <a:rPr lang="cs-CZ" dirty="0"/>
              <a:t>Po kliknutí můžete upravovat styly textu v předloze.</a:t>
            </a:r>
          </a:p>
          <a:p>
            <a:pPr lvl="1"/>
            <a:r>
              <a:rPr lang="cs-CZ" dirty="0"/>
              <a:t>Druhá úroveň</a:t>
            </a:r>
          </a:p>
          <a:p>
            <a:pPr lvl="2"/>
            <a:r>
              <a:rPr lang="cs-CZ" dirty="0"/>
              <a:t>Třetí úroveň</a:t>
            </a:r>
            <a:endParaRPr lang="en-GB" dirty="0"/>
          </a:p>
        </p:txBody>
      </p:sp>
    </p:spTree>
    <p:extLst>
      <p:ext uri="{BB962C8B-B14F-4D97-AF65-F5344CB8AC3E}">
        <p14:creationId xmlns:p14="http://schemas.microsoft.com/office/powerpoint/2010/main" val="3436242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D2A7F6-B276-4047-B302-B40F32F555F3}"/>
              </a:ext>
            </a:extLst>
          </p:cNvPr>
          <p:cNvSpPr>
            <a:spLocks noGrp="1"/>
          </p:cNvSpPr>
          <p:nvPr>
            <p:ph type="title"/>
          </p:nvPr>
        </p:nvSpPr>
        <p:spPr/>
        <p:txBody>
          <a:bodyPr/>
          <a:lstStyle/>
          <a:p>
            <a:r>
              <a:rPr lang="cs-CZ"/>
              <a:t>Kliknutím lze upravit styl.</a:t>
            </a:r>
            <a:endParaRPr lang="en-GB"/>
          </a:p>
        </p:txBody>
      </p:sp>
    </p:spTree>
    <p:extLst>
      <p:ext uri="{BB962C8B-B14F-4D97-AF65-F5344CB8AC3E}">
        <p14:creationId xmlns:p14="http://schemas.microsoft.com/office/powerpoint/2010/main" val="35404178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8173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Standardní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79999" y="2160000"/>
            <a:ext cx="270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4064399" y="1080001"/>
            <a:ext cx="7095601" cy="504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2700000" cy="180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3893868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270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4056743" y="0"/>
            <a:ext cx="813525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270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1009645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Střední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432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5943599" y="0"/>
            <a:ext cx="6248401"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432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1954001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itát">
    <p:spTree>
      <p:nvGrpSpPr>
        <p:cNvPr id="1" name=""/>
        <p:cNvGrpSpPr/>
        <p:nvPr/>
      </p:nvGrpSpPr>
      <p:grpSpPr>
        <a:xfrm>
          <a:off x="0" y="0"/>
          <a:ext cx="0" cy="0"/>
          <a:chOff x="0" y="0"/>
          <a:chExt cx="0" cy="0"/>
        </a:xfrm>
      </p:grpSpPr>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1079500" y="4679999"/>
            <a:ext cx="10080000" cy="1080000"/>
          </a:xfrm>
        </p:spPr>
        <p:txBody>
          <a:bodyPr anchor="t"/>
          <a:lstStyle>
            <a:lvl1pPr marL="0" indent="0">
              <a:buNone/>
              <a:defRPr sz="1600"/>
            </a:lvl1pPr>
          </a:lstStyle>
          <a:p>
            <a:pPr lvl="0"/>
            <a:r>
              <a:rPr lang="cs-CZ" dirty="0"/>
              <a:t>Dodatek</a:t>
            </a:r>
            <a:endParaRPr lang="en-GB" dirty="0"/>
          </a:p>
        </p:txBody>
      </p:sp>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500" y="2160000"/>
            <a:ext cx="8064500" cy="2160000"/>
          </a:xfrm>
        </p:spPr>
        <p:txBody>
          <a:bodyPr/>
          <a:lstStyle>
            <a:lvl1pPr marL="0" indent="0">
              <a:buNone/>
              <a:defRPr sz="3200">
                <a:solidFill>
                  <a:schemeClr val="bg1"/>
                </a:solidFill>
                <a:highlight>
                  <a:srgbClr val="EC6408"/>
                </a:highlight>
              </a:defRPr>
            </a:lvl1pPr>
          </a:lstStyle>
          <a:p>
            <a:pPr lvl="0"/>
            <a:r>
              <a:rPr lang="cs-CZ" dirty="0"/>
              <a:t>Zvýrazněný nadpis</a:t>
            </a:r>
            <a:endParaRPr lang="en-GB" dirty="0"/>
          </a:p>
        </p:txBody>
      </p:sp>
    </p:spTree>
    <p:extLst>
      <p:ext uri="{BB962C8B-B14F-4D97-AF65-F5344CB8AC3E}">
        <p14:creationId xmlns:p14="http://schemas.microsoft.com/office/powerpoint/2010/main" val="16418615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Text s malým obráz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10080000" cy="108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1080000" y="3413421"/>
            <a:ext cx="2520000" cy="252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4140000" y="3600000"/>
            <a:ext cx="702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2805335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p:nvPr>
        </p:nvSpPr>
        <p:spPr>
          <a:xfrm>
            <a:off x="1080000" y="2160000"/>
            <a:ext cx="10080000" cy="1800000"/>
          </a:xfrm>
        </p:spPr>
        <p:txBody>
          <a:bodyPr lIns="0" anchor="t">
            <a:normAutofit/>
          </a:bodyPr>
          <a:lstStyle>
            <a:lvl1pPr algn="l">
              <a:defRPr sz="4400">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77A34300-9538-4D94-A163-DD57C2D80E78}"/>
              </a:ext>
            </a:extLst>
          </p:cNvPr>
          <p:cNvSpPr>
            <a:spLocks noGrp="1"/>
          </p:cNvSpPr>
          <p:nvPr>
            <p:ph type="subTitle" idx="1"/>
          </p:nvPr>
        </p:nvSpPr>
        <p:spPr>
          <a:xfrm>
            <a:off x="1080000" y="4320000"/>
            <a:ext cx="10080000" cy="1080000"/>
          </a:xfrm>
        </p:spPr>
        <p:txBody>
          <a:bodyPr lIns="0">
            <a:normAutofit/>
          </a:bodyPr>
          <a:lstStyle>
            <a:lvl1pPr marL="0" indent="0" algn="l">
              <a:buNone/>
              <a:defRPr sz="1800">
                <a:latin typeface="Montserrat" panose="00000500000000000000"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endParaRPr lang="en-GB" dirty="0"/>
          </a:p>
        </p:txBody>
      </p:sp>
      <p:sp>
        <p:nvSpPr>
          <p:cNvPr id="10" name="Podnadpis 2">
            <a:extLst>
              <a:ext uri="{FF2B5EF4-FFF2-40B4-BE49-F238E27FC236}">
                <a16:creationId xmlns:a16="http://schemas.microsoft.com/office/drawing/2014/main" id="{109CB227-E3D9-4A48-B8A2-55DE5C15C49F}"/>
              </a:ext>
            </a:extLst>
          </p:cNvPr>
          <p:cNvSpPr txBox="1">
            <a:spLocks/>
          </p:cNvSpPr>
          <p:nvPr userDrawn="1"/>
        </p:nvSpPr>
        <p:spPr>
          <a:xfrm>
            <a:off x="1080000" y="5760000"/>
            <a:ext cx="10080000" cy="360000"/>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cs-CZ" sz="1400" dirty="0">
                <a:solidFill>
                  <a:schemeClr val="bg2">
                    <a:lumMod val="75000"/>
                  </a:schemeClr>
                </a:solidFill>
                <a:latin typeface="Montserrat" panose="00000500000000000000" pitchFamily="2" charset="-18"/>
              </a:rPr>
              <a:t>Datum</a:t>
            </a:r>
            <a:endParaRPr lang="en-GB" sz="1400" dirty="0">
              <a:solidFill>
                <a:schemeClr val="bg2">
                  <a:lumMod val="75000"/>
                </a:schemeClr>
              </a:solidFill>
              <a:latin typeface="Montserrat" panose="00000500000000000000" pitchFamily="2" charset="-18"/>
            </a:endParaRPr>
          </a:p>
        </p:txBody>
      </p:sp>
    </p:spTree>
    <p:extLst>
      <p:ext uri="{BB962C8B-B14F-4D97-AF65-F5344CB8AC3E}">
        <p14:creationId xmlns:p14="http://schemas.microsoft.com/office/powerpoint/2010/main" val="15296323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Úvodní sníme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Kosoúhelník 6">
            <a:extLst>
              <a:ext uri="{FF2B5EF4-FFF2-40B4-BE49-F238E27FC236}">
                <a16:creationId xmlns:a16="http://schemas.microsoft.com/office/drawing/2014/main" id="{8060AE2F-F933-0C16-0E47-1CCE2BA3B413}"/>
              </a:ext>
            </a:extLst>
          </p:cNvPr>
          <p:cNvSpPr/>
          <p:nvPr userDrawn="1"/>
        </p:nvSpPr>
        <p:spPr>
          <a:xfrm>
            <a:off x="-5837099" y="0"/>
            <a:ext cx="8877300" cy="6883399"/>
          </a:xfrm>
          <a:prstGeom prst="parallelogram">
            <a:avLst>
              <a:gd name="adj" fmla="val 67343"/>
            </a:avLst>
          </a:prstGeom>
          <a:solidFill>
            <a:schemeClr val="bg1">
              <a:alpha val="3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Kosoúhelník 7">
            <a:extLst>
              <a:ext uri="{FF2B5EF4-FFF2-40B4-BE49-F238E27FC236}">
                <a16:creationId xmlns:a16="http://schemas.microsoft.com/office/drawing/2014/main" id="{66ACC2D4-DF0C-6839-67AD-EFF4BD9C4D59}"/>
              </a:ext>
            </a:extLst>
          </p:cNvPr>
          <p:cNvSpPr/>
          <p:nvPr userDrawn="1"/>
        </p:nvSpPr>
        <p:spPr>
          <a:xfrm>
            <a:off x="3752850" y="-6350"/>
            <a:ext cx="15183535" cy="6883399"/>
          </a:xfrm>
          <a:prstGeom prst="parallelogram">
            <a:avLst>
              <a:gd name="adj" fmla="val 67343"/>
            </a:avLst>
          </a:prstGeom>
          <a:solidFill>
            <a:schemeClr val="tx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DC55950E-F2C4-4D16-BC76-3ACC80251AAA}"/>
              </a:ext>
            </a:extLst>
          </p:cNvPr>
          <p:cNvSpPr>
            <a:spLocks noGrp="1"/>
          </p:cNvSpPr>
          <p:nvPr>
            <p:ph type="ctrTitle"/>
          </p:nvPr>
        </p:nvSpPr>
        <p:spPr>
          <a:xfrm>
            <a:off x="7277100" y="3275651"/>
            <a:ext cx="3882899" cy="1800000"/>
          </a:xfrm>
        </p:spPr>
        <p:txBody>
          <a:bodyPr lIns="0" anchor="t">
            <a:normAutofit/>
          </a:bodyPr>
          <a:lstStyle>
            <a:lvl1pPr algn="r">
              <a:defRPr sz="4400">
                <a:solidFill>
                  <a:schemeClr val="bg1"/>
                </a:solidFill>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77A34300-9538-4D94-A163-DD57C2D80E78}"/>
              </a:ext>
            </a:extLst>
          </p:cNvPr>
          <p:cNvSpPr>
            <a:spLocks noGrp="1"/>
          </p:cNvSpPr>
          <p:nvPr>
            <p:ph type="subTitle" idx="1" hasCustomPrompt="1"/>
          </p:nvPr>
        </p:nvSpPr>
        <p:spPr>
          <a:xfrm>
            <a:off x="5688418" y="5120100"/>
            <a:ext cx="5471581" cy="1080000"/>
          </a:xfrm>
        </p:spPr>
        <p:txBody>
          <a:bodyPr lIns="0">
            <a:noAutofit/>
          </a:bodyPr>
          <a:lstStyle>
            <a:lvl1pPr marL="0" indent="0" algn="l">
              <a:buNone/>
              <a:defRPr sz="2000">
                <a:solidFill>
                  <a:schemeClr val="bg1"/>
                </a:solidFill>
                <a:latin typeface="Montserrat" panose="00000500000000000000"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r"/>
            <a:r>
              <a:rPr lang="cs-CZ" sz="1800" dirty="0">
                <a:solidFill>
                  <a:schemeClr val="bg1"/>
                </a:solidFill>
              </a:rPr>
              <a:t>Inovace – Zjednodušení – Užitek</a:t>
            </a:r>
            <a:endParaRPr lang="en-GB" sz="1800" b="1" dirty="0">
              <a:solidFill>
                <a:schemeClr val="bg1"/>
              </a:solidFill>
            </a:endParaRPr>
          </a:p>
        </p:txBody>
      </p:sp>
      <p:sp>
        <p:nvSpPr>
          <p:cNvPr id="10" name="TextovéPole 9">
            <a:extLst>
              <a:ext uri="{FF2B5EF4-FFF2-40B4-BE49-F238E27FC236}">
                <a16:creationId xmlns:a16="http://schemas.microsoft.com/office/drawing/2014/main" id="{ABAB554B-6863-43CC-0D65-281CDFF73C1E}"/>
              </a:ext>
            </a:extLst>
          </p:cNvPr>
          <p:cNvSpPr txBox="1"/>
          <p:nvPr userDrawn="1"/>
        </p:nvSpPr>
        <p:spPr>
          <a:xfrm>
            <a:off x="5715000" y="2981325"/>
            <a:ext cx="914400" cy="914400"/>
          </a:xfrm>
          <a:prstGeom prst="rect">
            <a:avLst/>
          </a:prstGeom>
        </p:spPr>
        <p:txBody>
          <a:bodyPr vert="horz" wrap="square" lIns="0" tIns="0" rIns="0" bIns="0" rtlCol="0">
            <a:normAutofit/>
          </a:bodyPr>
          <a:lstStyle/>
          <a:p>
            <a:pPr algn="l"/>
            <a:endParaRPr lang="cs-CZ" sz="1400" dirty="0">
              <a:solidFill>
                <a:schemeClr val="bg1">
                  <a:lumMod val="85000"/>
                </a:schemeClr>
              </a:solidFill>
              <a:latin typeface="Montserrat" panose="00000500000000000000" pitchFamily="2" charset="-18"/>
            </a:endParaRPr>
          </a:p>
        </p:txBody>
      </p:sp>
      <p:pic>
        <p:nvPicPr>
          <p:cNvPr id="11" name="Grafický objekt 10">
            <a:extLst>
              <a:ext uri="{FF2B5EF4-FFF2-40B4-BE49-F238E27FC236}">
                <a16:creationId xmlns:a16="http://schemas.microsoft.com/office/drawing/2014/main" id="{E71E5235-3728-7D20-0B11-66AF7F4C868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0000" y="1080000"/>
            <a:ext cx="349168" cy="287336"/>
          </a:xfrm>
          <a:prstGeom prst="rect">
            <a:avLst/>
          </a:prstGeom>
        </p:spPr>
      </p:pic>
    </p:spTree>
    <p:extLst>
      <p:ext uri="{BB962C8B-B14F-4D97-AF65-F5344CB8AC3E}">
        <p14:creationId xmlns:p14="http://schemas.microsoft.com/office/powerpoint/2010/main" val="11949306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Úvodní snímek">
    <p:spTree>
      <p:nvGrpSpPr>
        <p:cNvPr id="1" name=""/>
        <p:cNvGrpSpPr/>
        <p:nvPr/>
      </p:nvGrpSpPr>
      <p:grpSpPr>
        <a:xfrm>
          <a:off x="0" y="0"/>
          <a:ext cx="0" cy="0"/>
          <a:chOff x="0" y="0"/>
          <a:chExt cx="0" cy="0"/>
        </a:xfrm>
      </p:grpSpPr>
      <p:pic>
        <p:nvPicPr>
          <p:cNvPr id="4" name="Obrázek 3" descr="Obsah obrázku text, interiér, osoba, pracovní&#10;&#10;Popis byl vytvořen automaticky">
            <a:extLst>
              <a:ext uri="{FF2B5EF4-FFF2-40B4-BE49-F238E27FC236}">
                <a16:creationId xmlns:a16="http://schemas.microsoft.com/office/drawing/2014/main" id="{4CE6EED7-FEC8-E16E-986A-260CBD389D1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flipH="1">
            <a:off x="0" y="-63494"/>
            <a:ext cx="11266450" cy="6936005"/>
          </a:xfrm>
          <a:prstGeom prst="rect">
            <a:avLst/>
          </a:prstGeom>
        </p:spPr>
      </p:pic>
      <p:sp>
        <p:nvSpPr>
          <p:cNvPr id="7" name="Kosoúhelník 6">
            <a:extLst>
              <a:ext uri="{FF2B5EF4-FFF2-40B4-BE49-F238E27FC236}">
                <a16:creationId xmlns:a16="http://schemas.microsoft.com/office/drawing/2014/main" id="{8060AE2F-F933-0C16-0E47-1CCE2BA3B413}"/>
              </a:ext>
            </a:extLst>
          </p:cNvPr>
          <p:cNvSpPr/>
          <p:nvPr userDrawn="1"/>
        </p:nvSpPr>
        <p:spPr>
          <a:xfrm>
            <a:off x="-5837099" y="0"/>
            <a:ext cx="8877300" cy="6883399"/>
          </a:xfrm>
          <a:prstGeom prst="parallelogram">
            <a:avLst>
              <a:gd name="adj" fmla="val 67343"/>
            </a:avLst>
          </a:prstGeom>
          <a:solidFill>
            <a:schemeClr val="bg1">
              <a:alpha val="3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Kosoúhelník 7">
            <a:extLst>
              <a:ext uri="{FF2B5EF4-FFF2-40B4-BE49-F238E27FC236}">
                <a16:creationId xmlns:a16="http://schemas.microsoft.com/office/drawing/2014/main" id="{66ACC2D4-DF0C-6839-67AD-EFF4BD9C4D59}"/>
              </a:ext>
            </a:extLst>
          </p:cNvPr>
          <p:cNvSpPr/>
          <p:nvPr userDrawn="1"/>
        </p:nvSpPr>
        <p:spPr>
          <a:xfrm>
            <a:off x="3752850" y="-6350"/>
            <a:ext cx="15183535" cy="6883399"/>
          </a:xfrm>
          <a:prstGeom prst="parallelogram">
            <a:avLst>
              <a:gd name="adj" fmla="val 67343"/>
            </a:avLst>
          </a:prstGeom>
          <a:solidFill>
            <a:schemeClr val="tx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DC55950E-F2C4-4D16-BC76-3ACC80251AAA}"/>
              </a:ext>
            </a:extLst>
          </p:cNvPr>
          <p:cNvSpPr>
            <a:spLocks noGrp="1"/>
          </p:cNvSpPr>
          <p:nvPr>
            <p:ph type="ctrTitle"/>
          </p:nvPr>
        </p:nvSpPr>
        <p:spPr>
          <a:xfrm>
            <a:off x="7277100" y="3275651"/>
            <a:ext cx="3882899" cy="1800000"/>
          </a:xfrm>
        </p:spPr>
        <p:txBody>
          <a:bodyPr lIns="0" anchor="t">
            <a:normAutofit/>
          </a:bodyPr>
          <a:lstStyle>
            <a:lvl1pPr algn="r">
              <a:defRPr sz="4400">
                <a:solidFill>
                  <a:schemeClr val="bg1"/>
                </a:solidFill>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77A34300-9538-4D94-A163-DD57C2D80E78}"/>
              </a:ext>
            </a:extLst>
          </p:cNvPr>
          <p:cNvSpPr>
            <a:spLocks noGrp="1"/>
          </p:cNvSpPr>
          <p:nvPr>
            <p:ph type="subTitle" idx="1" hasCustomPrompt="1"/>
          </p:nvPr>
        </p:nvSpPr>
        <p:spPr>
          <a:xfrm>
            <a:off x="5688418" y="5120100"/>
            <a:ext cx="5471581" cy="1080000"/>
          </a:xfrm>
        </p:spPr>
        <p:txBody>
          <a:bodyPr lIns="0">
            <a:noAutofit/>
          </a:bodyPr>
          <a:lstStyle>
            <a:lvl1pPr marL="0" indent="0" algn="l">
              <a:buNone/>
              <a:defRPr sz="2000">
                <a:solidFill>
                  <a:schemeClr val="bg1"/>
                </a:solidFill>
                <a:latin typeface="Montserrat" panose="00000500000000000000"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r"/>
            <a:r>
              <a:rPr lang="cs-CZ" sz="1800" dirty="0">
                <a:solidFill>
                  <a:schemeClr val="bg1"/>
                </a:solidFill>
              </a:rPr>
              <a:t>Inovace – Zjednodušení – Užitek</a:t>
            </a:r>
            <a:endParaRPr lang="en-GB" sz="1800" b="1" dirty="0">
              <a:solidFill>
                <a:schemeClr val="bg1"/>
              </a:solidFill>
            </a:endParaRPr>
          </a:p>
        </p:txBody>
      </p:sp>
      <p:sp>
        <p:nvSpPr>
          <p:cNvPr id="10" name="TextovéPole 9">
            <a:extLst>
              <a:ext uri="{FF2B5EF4-FFF2-40B4-BE49-F238E27FC236}">
                <a16:creationId xmlns:a16="http://schemas.microsoft.com/office/drawing/2014/main" id="{ABAB554B-6863-43CC-0D65-281CDFF73C1E}"/>
              </a:ext>
            </a:extLst>
          </p:cNvPr>
          <p:cNvSpPr txBox="1"/>
          <p:nvPr userDrawn="1"/>
        </p:nvSpPr>
        <p:spPr>
          <a:xfrm>
            <a:off x="5715000" y="2981325"/>
            <a:ext cx="914400" cy="914400"/>
          </a:xfrm>
          <a:prstGeom prst="rect">
            <a:avLst/>
          </a:prstGeom>
        </p:spPr>
        <p:txBody>
          <a:bodyPr vert="horz" wrap="square" lIns="0" tIns="0" rIns="0" bIns="0" rtlCol="0">
            <a:normAutofit/>
          </a:bodyPr>
          <a:lstStyle/>
          <a:p>
            <a:pPr algn="l"/>
            <a:endParaRPr lang="cs-CZ" sz="1400" dirty="0">
              <a:solidFill>
                <a:schemeClr val="bg1">
                  <a:lumMod val="85000"/>
                </a:schemeClr>
              </a:solidFill>
              <a:latin typeface="Montserrat" panose="00000500000000000000" pitchFamily="2" charset="-18"/>
            </a:endParaRPr>
          </a:p>
        </p:txBody>
      </p:sp>
      <p:pic>
        <p:nvPicPr>
          <p:cNvPr id="11" name="Grafický objekt 10">
            <a:extLst>
              <a:ext uri="{FF2B5EF4-FFF2-40B4-BE49-F238E27FC236}">
                <a16:creationId xmlns:a16="http://schemas.microsoft.com/office/drawing/2014/main" id="{E71E5235-3728-7D20-0B11-66AF7F4C868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000" y="1080000"/>
            <a:ext cx="349168" cy="287336"/>
          </a:xfrm>
          <a:prstGeom prst="rect">
            <a:avLst/>
          </a:prstGeom>
        </p:spPr>
      </p:pic>
    </p:spTree>
    <p:extLst>
      <p:ext uri="{BB962C8B-B14F-4D97-AF65-F5344CB8AC3E}">
        <p14:creationId xmlns:p14="http://schemas.microsoft.com/office/powerpoint/2010/main" val="21188485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Základní textový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p:nvPr>
        </p:nvSpPr>
        <p:spPr>
          <a:xfrm>
            <a:off x="1080000" y="2160000"/>
            <a:ext cx="10080000" cy="1079999"/>
          </a:xfrm>
        </p:spPr>
        <p:txBody>
          <a:bodyPr lIns="0" anchor="t">
            <a:noAutofit/>
          </a:bodyPr>
          <a:lstStyle/>
          <a:p>
            <a:r>
              <a:rPr lang="cs-CZ" dirty="0"/>
              <a:t>Kliknutím lze upravit styl.</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p:nvPr>
        </p:nvSpPr>
        <p:spPr>
          <a:xfrm>
            <a:off x="1080000" y="3240001"/>
            <a:ext cx="10080000" cy="3240000"/>
          </a:xfrm>
        </p:spPr>
        <p:txBody>
          <a:bodyPr/>
          <a:lstStyle>
            <a:lvl1pPr marL="0" indent="0">
              <a:buNone/>
              <a:defRPr/>
            </a:lvl1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endParaRPr lang="en-GB" dirty="0"/>
          </a:p>
        </p:txBody>
      </p:sp>
    </p:spTree>
    <p:extLst>
      <p:ext uri="{BB962C8B-B14F-4D97-AF65-F5344CB8AC3E}">
        <p14:creationId xmlns:p14="http://schemas.microsoft.com/office/powerpoint/2010/main" val="4711301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itát">
    <p:spTree>
      <p:nvGrpSpPr>
        <p:cNvPr id="1" name=""/>
        <p:cNvGrpSpPr/>
        <p:nvPr/>
      </p:nvGrpSpPr>
      <p:grpSpPr>
        <a:xfrm>
          <a:off x="0" y="0"/>
          <a:ext cx="0" cy="0"/>
          <a:chOff x="0" y="0"/>
          <a:chExt cx="0" cy="0"/>
        </a:xfrm>
      </p:grpSpPr>
      <p:sp>
        <p:nvSpPr>
          <p:cNvPr id="7" name="Zástupný symbol obrázku 2">
            <a:extLst>
              <a:ext uri="{FF2B5EF4-FFF2-40B4-BE49-F238E27FC236}">
                <a16:creationId xmlns:a16="http://schemas.microsoft.com/office/drawing/2014/main" id="{7652FB01-45D9-4D25-9288-9967FDF87FA0}"/>
              </a:ext>
            </a:extLst>
          </p:cNvPr>
          <p:cNvSpPr>
            <a:spLocks noGrp="1"/>
          </p:cNvSpPr>
          <p:nvPr>
            <p:ph type="pic" idx="1"/>
          </p:nvPr>
        </p:nvSpPr>
        <p:spPr>
          <a:xfrm>
            <a:off x="1080000" y="4500000"/>
            <a:ext cx="720000" cy="720000"/>
          </a:xfrm>
          <a:ln>
            <a:noFill/>
          </a:ln>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2160000" y="4536000"/>
            <a:ext cx="5124450" cy="347663"/>
          </a:xfrm>
        </p:spPr>
        <p:txBody>
          <a:bodyPr anchor="b"/>
          <a:lstStyle>
            <a:lvl1pPr marL="0" indent="0">
              <a:buNone/>
              <a:defRPr sz="1600"/>
            </a:lvl1pPr>
          </a:lstStyle>
          <a:p>
            <a:pPr lvl="0"/>
            <a:r>
              <a:rPr lang="cs-CZ" dirty="0"/>
              <a:t>Jméno a příjmení</a:t>
            </a:r>
            <a:endParaRPr lang="en-GB" dirty="0"/>
          </a:p>
        </p:txBody>
      </p:sp>
      <p:sp>
        <p:nvSpPr>
          <p:cNvPr id="12" name="Zástupný text 10">
            <a:extLst>
              <a:ext uri="{FF2B5EF4-FFF2-40B4-BE49-F238E27FC236}">
                <a16:creationId xmlns:a16="http://schemas.microsoft.com/office/drawing/2014/main" id="{E97FEF00-55DE-4212-9AF3-67396F7226AE}"/>
              </a:ext>
            </a:extLst>
          </p:cNvPr>
          <p:cNvSpPr>
            <a:spLocks noGrp="1"/>
          </p:cNvSpPr>
          <p:nvPr>
            <p:ph type="body" sz="quarter" idx="12" hasCustomPrompt="1"/>
          </p:nvPr>
        </p:nvSpPr>
        <p:spPr>
          <a:xfrm>
            <a:off x="2160000" y="4896000"/>
            <a:ext cx="5124450" cy="347663"/>
          </a:xfrm>
        </p:spPr>
        <p:txBody>
          <a:bodyPr anchor="t"/>
          <a:lstStyle>
            <a:lvl1pPr marL="0" indent="0">
              <a:buNone/>
              <a:defRPr sz="1400">
                <a:solidFill>
                  <a:schemeClr val="bg1">
                    <a:lumMod val="65000"/>
                  </a:schemeClr>
                </a:solidFill>
              </a:defRPr>
            </a:lvl1pPr>
          </a:lstStyle>
          <a:p>
            <a:pPr lvl="0"/>
            <a:r>
              <a:rPr lang="cs-CZ" dirty="0"/>
              <a:t>Pozice, firma</a:t>
            </a:r>
            <a:endParaRPr lang="en-GB" dirty="0"/>
          </a:p>
        </p:txBody>
      </p:sp>
      <p:sp>
        <p:nvSpPr>
          <p:cNvPr id="2" name="Nadpis 1">
            <a:extLst>
              <a:ext uri="{FF2B5EF4-FFF2-40B4-BE49-F238E27FC236}">
                <a16:creationId xmlns:a16="http://schemas.microsoft.com/office/drawing/2014/main" id="{E644E168-42B2-4A8E-9866-7244E8E84A10}"/>
              </a:ext>
            </a:extLst>
          </p:cNvPr>
          <p:cNvSpPr>
            <a:spLocks noGrp="1"/>
          </p:cNvSpPr>
          <p:nvPr>
            <p:ph type="title" hasCustomPrompt="1"/>
          </p:nvPr>
        </p:nvSpPr>
        <p:spPr>
          <a:xfrm>
            <a:off x="1080000" y="2160000"/>
            <a:ext cx="8127062" cy="2160000"/>
          </a:xfrm>
        </p:spPr>
        <p:txBody>
          <a:bodyPr>
            <a:normAutofit/>
          </a:bodyPr>
          <a:lstStyle>
            <a:lvl1pPr>
              <a:defRPr sz="3200" i="1"/>
            </a:lvl1pPr>
          </a:lstStyle>
          <a:p>
            <a:r>
              <a:rPr lang="cs-CZ" dirty="0"/>
              <a:t>„Kliknutím lze upravit styl.“</a:t>
            </a:r>
            <a:endParaRPr lang="en-GB" dirty="0"/>
          </a:p>
        </p:txBody>
      </p:sp>
    </p:spTree>
    <p:extLst>
      <p:ext uri="{BB962C8B-B14F-4D97-AF65-F5344CB8AC3E}">
        <p14:creationId xmlns:p14="http://schemas.microsoft.com/office/powerpoint/2010/main" val="24652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itát">
    <p:spTree>
      <p:nvGrpSpPr>
        <p:cNvPr id="1" name=""/>
        <p:cNvGrpSpPr/>
        <p:nvPr/>
      </p:nvGrpSpPr>
      <p:grpSpPr>
        <a:xfrm>
          <a:off x="0" y="0"/>
          <a:ext cx="0" cy="0"/>
          <a:chOff x="0" y="0"/>
          <a:chExt cx="0" cy="0"/>
        </a:xfrm>
      </p:grpSpPr>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1079500" y="4679999"/>
            <a:ext cx="10080000" cy="1080000"/>
          </a:xfrm>
        </p:spPr>
        <p:txBody>
          <a:bodyPr anchor="t"/>
          <a:lstStyle>
            <a:lvl1pPr marL="0" indent="0">
              <a:buNone/>
              <a:defRPr sz="1600"/>
            </a:lvl1pPr>
          </a:lstStyle>
          <a:p>
            <a:pPr lvl="0"/>
            <a:r>
              <a:rPr lang="cs-CZ" dirty="0"/>
              <a:t>Dodatek</a:t>
            </a:r>
            <a:endParaRPr lang="en-GB" dirty="0"/>
          </a:p>
        </p:txBody>
      </p:sp>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500" y="2160000"/>
            <a:ext cx="8064500" cy="2160000"/>
          </a:xfrm>
        </p:spPr>
        <p:txBody>
          <a:bodyPr/>
          <a:lstStyle>
            <a:lvl1pPr marL="0" indent="0">
              <a:buNone/>
              <a:defRPr sz="3200">
                <a:solidFill>
                  <a:schemeClr val="bg1"/>
                </a:solidFill>
                <a:highlight>
                  <a:srgbClr val="EC6408"/>
                </a:highlight>
              </a:defRPr>
            </a:lvl1pPr>
          </a:lstStyle>
          <a:p>
            <a:pPr lvl="0"/>
            <a:r>
              <a:rPr lang="cs-CZ" dirty="0"/>
              <a:t>Zvýrazněný nadpis</a:t>
            </a:r>
            <a:endParaRPr lang="en-GB" dirty="0"/>
          </a:p>
        </p:txBody>
      </p:sp>
    </p:spTree>
    <p:extLst>
      <p:ext uri="{BB962C8B-B14F-4D97-AF65-F5344CB8AC3E}">
        <p14:creationId xmlns:p14="http://schemas.microsoft.com/office/powerpoint/2010/main" val="3467640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Obsáh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p:nvPr>
        </p:nvSpPr>
        <p:spPr>
          <a:xfrm>
            <a:off x="1980001" y="972000"/>
            <a:ext cx="9180000" cy="1079999"/>
          </a:xfrm>
        </p:spPr>
        <p:txBody>
          <a:bodyPr lIns="0" anchor="t">
            <a:noAutofit/>
          </a:bodyPr>
          <a:lstStyle/>
          <a:p>
            <a:r>
              <a:rPr lang="cs-CZ" dirty="0"/>
              <a:t>Kliknutím lze upravit styl.</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p:nvPr>
        </p:nvSpPr>
        <p:spPr>
          <a:xfrm>
            <a:off x="1980000" y="2159999"/>
            <a:ext cx="9180000" cy="45000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endParaRPr lang="en-GB" dirty="0"/>
          </a:p>
        </p:txBody>
      </p:sp>
    </p:spTree>
    <p:extLst>
      <p:ext uri="{BB962C8B-B14F-4D97-AF65-F5344CB8AC3E}">
        <p14:creationId xmlns:p14="http://schemas.microsoft.com/office/powerpoint/2010/main" val="6574137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adující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hasCustomPrompt="1"/>
          </p:nvPr>
        </p:nvSpPr>
        <p:spPr>
          <a:xfrm>
            <a:off x="1080000" y="2700000"/>
            <a:ext cx="10080000" cy="1079999"/>
          </a:xfrm>
        </p:spPr>
        <p:txBody>
          <a:bodyPr lIns="0" anchor="t">
            <a:noAutofit/>
          </a:bodyPr>
          <a:lstStyle>
            <a:lvl1pPr>
              <a:defRPr/>
            </a:lvl1pPr>
          </a:lstStyle>
          <a:p>
            <a:r>
              <a:rPr lang="cs-CZ" dirty="0"/>
              <a:t>Gradující text</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hasCustomPrompt="1"/>
          </p:nvPr>
        </p:nvSpPr>
        <p:spPr>
          <a:xfrm>
            <a:off x="1080000" y="3960000"/>
            <a:ext cx="10080000" cy="2246399"/>
          </a:xfrm>
        </p:spPr>
        <p:txBody>
          <a:bodyPr/>
          <a:lstStyle>
            <a:lvl1pPr marL="0" indent="0">
              <a:buNone/>
              <a:defRPr/>
            </a:lvl1pPr>
            <a:lvl2pPr marL="457200" indent="0">
              <a:buNone/>
              <a:defRPr/>
            </a:lvl2pPr>
            <a:lvl3pPr marL="914400" indent="0">
              <a:buNone/>
              <a:defRPr/>
            </a:lvl3pPr>
            <a:lvl4pPr marL="1371600" indent="0">
              <a:buNone/>
              <a:defRPr/>
            </a:lvl4pPr>
          </a:lstStyle>
          <a:p>
            <a:pPr lvl="0"/>
            <a:r>
              <a:rPr lang="cs-CZ" dirty="0"/>
              <a:t>Hlavní textové pole</a:t>
            </a:r>
          </a:p>
        </p:txBody>
      </p:sp>
      <p:sp>
        <p:nvSpPr>
          <p:cNvPr id="4" name="Zástupný obsah 2">
            <a:extLst>
              <a:ext uri="{FF2B5EF4-FFF2-40B4-BE49-F238E27FC236}">
                <a16:creationId xmlns:a16="http://schemas.microsoft.com/office/drawing/2014/main" id="{0D3A3463-9D16-4355-8607-B5A66DC2EB11}"/>
              </a:ext>
            </a:extLst>
          </p:cNvPr>
          <p:cNvSpPr>
            <a:spLocks noGrp="1"/>
          </p:cNvSpPr>
          <p:nvPr>
            <p:ph idx="10" hasCustomPrompt="1"/>
          </p:nvPr>
        </p:nvSpPr>
        <p:spPr>
          <a:xfrm>
            <a:off x="1080000" y="2160001"/>
            <a:ext cx="10080000" cy="360000"/>
          </a:xfrm>
        </p:spPr>
        <p:txBody>
          <a:bodyPr/>
          <a:lstStyle>
            <a:lvl1pPr marL="0" indent="0">
              <a:buNone/>
              <a:defRPr/>
            </a:lvl1pPr>
            <a:lvl2pPr marL="457200" indent="0">
              <a:buNone/>
              <a:defRPr/>
            </a:lvl2pPr>
            <a:lvl3pPr marL="914400" indent="0">
              <a:buNone/>
              <a:defRPr/>
            </a:lvl3pPr>
            <a:lvl4pPr marL="1371600" indent="0">
              <a:buNone/>
              <a:defRPr/>
            </a:lvl4pPr>
          </a:lstStyle>
          <a:p>
            <a:pPr lvl="0"/>
            <a:r>
              <a:rPr lang="cs-CZ" dirty="0"/>
              <a:t>Úvodní text</a:t>
            </a:r>
          </a:p>
        </p:txBody>
      </p:sp>
    </p:spTree>
    <p:extLst>
      <p:ext uri="{BB962C8B-B14F-4D97-AF65-F5344CB8AC3E}">
        <p14:creationId xmlns:p14="http://schemas.microsoft.com/office/powerpoint/2010/main" val="42443073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Úvod kapitol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D8342-2660-4810-9712-6F4CD190CA8F}"/>
              </a:ext>
            </a:extLst>
          </p:cNvPr>
          <p:cNvSpPr>
            <a:spLocks noGrp="1"/>
          </p:cNvSpPr>
          <p:nvPr>
            <p:ph type="title"/>
          </p:nvPr>
        </p:nvSpPr>
        <p:spPr>
          <a:xfrm>
            <a:off x="1080000" y="2520000"/>
            <a:ext cx="6120000" cy="1620000"/>
          </a:xfrm>
        </p:spPr>
        <p:txBody>
          <a:bodyPr anchor="t">
            <a:normAutofit/>
          </a:bodyPr>
          <a:lstStyle>
            <a:lvl1pPr>
              <a:defRPr sz="4000"/>
            </a:lvl1p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B1DD1F82-4983-43BF-98D4-210E9B7595C8}"/>
              </a:ext>
            </a:extLst>
          </p:cNvPr>
          <p:cNvSpPr>
            <a:spLocks noGrp="1"/>
          </p:cNvSpPr>
          <p:nvPr>
            <p:ph type="body" idx="1"/>
          </p:nvPr>
        </p:nvSpPr>
        <p:spPr>
          <a:xfrm>
            <a:off x="1080000" y="4320000"/>
            <a:ext cx="6120000" cy="1440000"/>
          </a:xfrm>
        </p:spPr>
        <p:txBody>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grpSp>
        <p:nvGrpSpPr>
          <p:cNvPr id="7" name="Skupina 6">
            <a:extLst>
              <a:ext uri="{FF2B5EF4-FFF2-40B4-BE49-F238E27FC236}">
                <a16:creationId xmlns:a16="http://schemas.microsoft.com/office/drawing/2014/main" id="{3F64A8DA-4BEE-4293-BC0B-13EFF03FCBC6}"/>
              </a:ext>
            </a:extLst>
          </p:cNvPr>
          <p:cNvGrpSpPr/>
          <p:nvPr userDrawn="1"/>
        </p:nvGrpSpPr>
        <p:grpSpPr>
          <a:xfrm>
            <a:off x="7716644" y="90000"/>
            <a:ext cx="4475356" cy="6624000"/>
            <a:chOff x="8335926" y="108000"/>
            <a:chExt cx="3856074" cy="6624000"/>
          </a:xfrm>
        </p:grpSpPr>
        <p:cxnSp>
          <p:nvCxnSpPr>
            <p:cNvPr id="8" name="Přímá spojnice 7">
              <a:extLst>
                <a:ext uri="{FF2B5EF4-FFF2-40B4-BE49-F238E27FC236}">
                  <a16:creationId xmlns:a16="http://schemas.microsoft.com/office/drawing/2014/main" id="{AA7795A8-FD2C-4699-AD8D-0F80986ED5F7}"/>
                </a:ext>
              </a:extLst>
            </p:cNvPr>
            <p:cNvCxnSpPr>
              <a:cxnSpLocks/>
            </p:cNvCxnSpPr>
            <p:nvPr/>
          </p:nvCxnSpPr>
          <p:spPr>
            <a:xfrm>
              <a:off x="8335926" y="10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234640C2-DB42-4E79-9B7E-D2B3B95C13D7}"/>
                </a:ext>
              </a:extLst>
            </p:cNvPr>
            <p:cNvCxnSpPr>
              <a:cxnSpLocks/>
            </p:cNvCxnSpPr>
            <p:nvPr/>
          </p:nvCxnSpPr>
          <p:spPr>
            <a:xfrm>
              <a:off x="8335926" y="25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A5A45055-D27F-410D-9431-20A7F83C7822}"/>
                </a:ext>
              </a:extLst>
            </p:cNvPr>
            <p:cNvCxnSpPr>
              <a:cxnSpLocks/>
            </p:cNvCxnSpPr>
            <p:nvPr/>
          </p:nvCxnSpPr>
          <p:spPr>
            <a:xfrm>
              <a:off x="8335926" y="39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DB352612-F751-48D3-9812-6164C7706EFB}"/>
                </a:ext>
              </a:extLst>
            </p:cNvPr>
            <p:cNvCxnSpPr>
              <a:cxnSpLocks/>
            </p:cNvCxnSpPr>
            <p:nvPr/>
          </p:nvCxnSpPr>
          <p:spPr>
            <a:xfrm>
              <a:off x="8335926" y="54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3055889B-6871-4D34-B066-8208F16913F2}"/>
                </a:ext>
              </a:extLst>
            </p:cNvPr>
            <p:cNvCxnSpPr>
              <a:cxnSpLocks/>
            </p:cNvCxnSpPr>
            <p:nvPr/>
          </p:nvCxnSpPr>
          <p:spPr>
            <a:xfrm>
              <a:off x="8335926" y="68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40C64881-FE5E-497E-9625-733FB4D15B2A}"/>
                </a:ext>
              </a:extLst>
            </p:cNvPr>
            <p:cNvCxnSpPr>
              <a:cxnSpLocks/>
            </p:cNvCxnSpPr>
            <p:nvPr/>
          </p:nvCxnSpPr>
          <p:spPr>
            <a:xfrm>
              <a:off x="8335926" y="82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83E5F7FC-50B8-4D23-86F9-761B0CC347C2}"/>
                </a:ext>
              </a:extLst>
            </p:cNvPr>
            <p:cNvCxnSpPr>
              <a:cxnSpLocks/>
            </p:cNvCxnSpPr>
            <p:nvPr/>
          </p:nvCxnSpPr>
          <p:spPr>
            <a:xfrm>
              <a:off x="8335926" y="97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0A71C909-946F-453E-A209-2B1D3F9157F5}"/>
                </a:ext>
              </a:extLst>
            </p:cNvPr>
            <p:cNvCxnSpPr>
              <a:cxnSpLocks/>
            </p:cNvCxnSpPr>
            <p:nvPr/>
          </p:nvCxnSpPr>
          <p:spPr>
            <a:xfrm>
              <a:off x="8335926" y="111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784E8738-6451-4F06-9A3D-1BD3A9C5864A}"/>
                </a:ext>
              </a:extLst>
            </p:cNvPr>
            <p:cNvCxnSpPr>
              <a:cxnSpLocks/>
            </p:cNvCxnSpPr>
            <p:nvPr/>
          </p:nvCxnSpPr>
          <p:spPr>
            <a:xfrm>
              <a:off x="8335926" y="126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C94D57B3-F500-466A-BB83-17462D8CFCE9}"/>
                </a:ext>
              </a:extLst>
            </p:cNvPr>
            <p:cNvCxnSpPr>
              <a:cxnSpLocks/>
            </p:cNvCxnSpPr>
            <p:nvPr/>
          </p:nvCxnSpPr>
          <p:spPr>
            <a:xfrm>
              <a:off x="8335926" y="140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8F17E6DB-32E7-4418-AC77-CFFBF0FC220E}"/>
                </a:ext>
              </a:extLst>
            </p:cNvPr>
            <p:cNvCxnSpPr>
              <a:cxnSpLocks/>
            </p:cNvCxnSpPr>
            <p:nvPr/>
          </p:nvCxnSpPr>
          <p:spPr>
            <a:xfrm>
              <a:off x="8335926" y="154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45B1B42F-7796-4497-8322-195E25CFD409}"/>
                </a:ext>
              </a:extLst>
            </p:cNvPr>
            <p:cNvCxnSpPr>
              <a:cxnSpLocks/>
            </p:cNvCxnSpPr>
            <p:nvPr/>
          </p:nvCxnSpPr>
          <p:spPr>
            <a:xfrm>
              <a:off x="8335926" y="169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C93F8518-981E-4F9B-AC0B-E0D876DC3CFB}"/>
                </a:ext>
              </a:extLst>
            </p:cNvPr>
            <p:cNvCxnSpPr>
              <a:cxnSpLocks/>
            </p:cNvCxnSpPr>
            <p:nvPr/>
          </p:nvCxnSpPr>
          <p:spPr>
            <a:xfrm>
              <a:off x="8335926" y="183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1FEBCA7F-426A-4341-BF2C-6841A489876E}"/>
                </a:ext>
              </a:extLst>
            </p:cNvPr>
            <p:cNvCxnSpPr>
              <a:cxnSpLocks/>
            </p:cNvCxnSpPr>
            <p:nvPr/>
          </p:nvCxnSpPr>
          <p:spPr>
            <a:xfrm>
              <a:off x="8335926" y="198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4F326EBE-C4AA-47E6-B9F1-E238DCD3E023}"/>
                </a:ext>
              </a:extLst>
            </p:cNvPr>
            <p:cNvCxnSpPr>
              <a:cxnSpLocks/>
            </p:cNvCxnSpPr>
            <p:nvPr/>
          </p:nvCxnSpPr>
          <p:spPr>
            <a:xfrm>
              <a:off x="8335926" y="212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0F976C36-2CB7-4603-9848-132BB594C187}"/>
                </a:ext>
              </a:extLst>
            </p:cNvPr>
            <p:cNvCxnSpPr>
              <a:cxnSpLocks/>
            </p:cNvCxnSpPr>
            <p:nvPr/>
          </p:nvCxnSpPr>
          <p:spPr>
            <a:xfrm>
              <a:off x="8335926" y="226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F7B77627-F37F-4296-BE90-2022B6FF8817}"/>
                </a:ext>
              </a:extLst>
            </p:cNvPr>
            <p:cNvCxnSpPr>
              <a:cxnSpLocks/>
            </p:cNvCxnSpPr>
            <p:nvPr/>
          </p:nvCxnSpPr>
          <p:spPr>
            <a:xfrm>
              <a:off x="8335926" y="241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BFBBCD16-F35E-437B-9EB0-89E2777DE4F4}"/>
                </a:ext>
              </a:extLst>
            </p:cNvPr>
            <p:cNvCxnSpPr>
              <a:cxnSpLocks/>
            </p:cNvCxnSpPr>
            <p:nvPr/>
          </p:nvCxnSpPr>
          <p:spPr>
            <a:xfrm>
              <a:off x="8335926" y="255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DAA9264E-9075-435E-933F-9C4F742F1580}"/>
                </a:ext>
              </a:extLst>
            </p:cNvPr>
            <p:cNvCxnSpPr>
              <a:cxnSpLocks/>
            </p:cNvCxnSpPr>
            <p:nvPr/>
          </p:nvCxnSpPr>
          <p:spPr>
            <a:xfrm>
              <a:off x="8335926" y="270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DD2BC187-3CF7-4859-9AC5-65749AA3BD34}"/>
                </a:ext>
              </a:extLst>
            </p:cNvPr>
            <p:cNvCxnSpPr>
              <a:cxnSpLocks/>
            </p:cNvCxnSpPr>
            <p:nvPr/>
          </p:nvCxnSpPr>
          <p:spPr>
            <a:xfrm>
              <a:off x="8335926" y="284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8" name="Přímá spojnice 27">
              <a:extLst>
                <a:ext uri="{FF2B5EF4-FFF2-40B4-BE49-F238E27FC236}">
                  <a16:creationId xmlns:a16="http://schemas.microsoft.com/office/drawing/2014/main" id="{D02698BD-CE9F-4CBD-A42E-BA9FA1A65498}"/>
                </a:ext>
              </a:extLst>
            </p:cNvPr>
            <p:cNvCxnSpPr>
              <a:cxnSpLocks/>
            </p:cNvCxnSpPr>
            <p:nvPr/>
          </p:nvCxnSpPr>
          <p:spPr>
            <a:xfrm>
              <a:off x="8335926" y="298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0E571075-D139-40C5-A4C9-1966F0F89A28}"/>
                </a:ext>
              </a:extLst>
            </p:cNvPr>
            <p:cNvCxnSpPr>
              <a:cxnSpLocks/>
            </p:cNvCxnSpPr>
            <p:nvPr/>
          </p:nvCxnSpPr>
          <p:spPr>
            <a:xfrm>
              <a:off x="8335926" y="313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9AFF887A-EEDB-4487-B7D3-3C6FB8F5D6F1}"/>
                </a:ext>
              </a:extLst>
            </p:cNvPr>
            <p:cNvCxnSpPr>
              <a:cxnSpLocks/>
            </p:cNvCxnSpPr>
            <p:nvPr/>
          </p:nvCxnSpPr>
          <p:spPr>
            <a:xfrm>
              <a:off x="8335926" y="327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1ECA14D5-DD13-45C3-8013-7F5A9269E1F5}"/>
                </a:ext>
              </a:extLst>
            </p:cNvPr>
            <p:cNvCxnSpPr>
              <a:cxnSpLocks/>
            </p:cNvCxnSpPr>
            <p:nvPr/>
          </p:nvCxnSpPr>
          <p:spPr>
            <a:xfrm>
              <a:off x="8335926" y="342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09FC5544-B70F-4D10-8132-6C970274B26D}"/>
                </a:ext>
              </a:extLst>
            </p:cNvPr>
            <p:cNvCxnSpPr>
              <a:cxnSpLocks/>
            </p:cNvCxnSpPr>
            <p:nvPr/>
          </p:nvCxnSpPr>
          <p:spPr>
            <a:xfrm>
              <a:off x="8335926" y="356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63E40C26-ECC4-495C-AFAF-71A94F8EF435}"/>
                </a:ext>
              </a:extLst>
            </p:cNvPr>
            <p:cNvCxnSpPr>
              <a:cxnSpLocks/>
            </p:cNvCxnSpPr>
            <p:nvPr/>
          </p:nvCxnSpPr>
          <p:spPr>
            <a:xfrm>
              <a:off x="8335926" y="370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4D11A2D4-AB3E-4832-B9AA-999EEBE74ECB}"/>
                </a:ext>
              </a:extLst>
            </p:cNvPr>
            <p:cNvCxnSpPr>
              <a:cxnSpLocks/>
            </p:cNvCxnSpPr>
            <p:nvPr/>
          </p:nvCxnSpPr>
          <p:spPr>
            <a:xfrm>
              <a:off x="8335926" y="385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5AD4FAA3-4355-4E05-9E0C-CB2B66219031}"/>
                </a:ext>
              </a:extLst>
            </p:cNvPr>
            <p:cNvCxnSpPr>
              <a:cxnSpLocks/>
            </p:cNvCxnSpPr>
            <p:nvPr/>
          </p:nvCxnSpPr>
          <p:spPr>
            <a:xfrm>
              <a:off x="8335926" y="399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4611DD4A-708F-4386-9FDF-9E4241C7781D}"/>
                </a:ext>
              </a:extLst>
            </p:cNvPr>
            <p:cNvCxnSpPr>
              <a:cxnSpLocks/>
            </p:cNvCxnSpPr>
            <p:nvPr/>
          </p:nvCxnSpPr>
          <p:spPr>
            <a:xfrm>
              <a:off x="8335926" y="414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0BDB57C3-6EE7-4457-B4B8-124A70D0B969}"/>
                </a:ext>
              </a:extLst>
            </p:cNvPr>
            <p:cNvCxnSpPr>
              <a:cxnSpLocks/>
            </p:cNvCxnSpPr>
            <p:nvPr/>
          </p:nvCxnSpPr>
          <p:spPr>
            <a:xfrm>
              <a:off x="8335926" y="428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FD10D5B1-14F1-489A-8C0C-51E1E9C4D51B}"/>
                </a:ext>
              </a:extLst>
            </p:cNvPr>
            <p:cNvCxnSpPr>
              <a:cxnSpLocks/>
            </p:cNvCxnSpPr>
            <p:nvPr/>
          </p:nvCxnSpPr>
          <p:spPr>
            <a:xfrm>
              <a:off x="8335926" y="442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0C64378B-EE2E-48B6-82E0-9E03F39D8857}"/>
                </a:ext>
              </a:extLst>
            </p:cNvPr>
            <p:cNvCxnSpPr>
              <a:cxnSpLocks/>
            </p:cNvCxnSpPr>
            <p:nvPr/>
          </p:nvCxnSpPr>
          <p:spPr>
            <a:xfrm>
              <a:off x="8335926" y="457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8B280403-6CC3-47C9-8B87-167B7F46CA96}"/>
                </a:ext>
              </a:extLst>
            </p:cNvPr>
            <p:cNvCxnSpPr>
              <a:cxnSpLocks/>
            </p:cNvCxnSpPr>
            <p:nvPr/>
          </p:nvCxnSpPr>
          <p:spPr>
            <a:xfrm>
              <a:off x="8335926" y="471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6D826630-9B36-41D7-B94D-B931E4D0B84A}"/>
                </a:ext>
              </a:extLst>
            </p:cNvPr>
            <p:cNvCxnSpPr>
              <a:cxnSpLocks/>
            </p:cNvCxnSpPr>
            <p:nvPr/>
          </p:nvCxnSpPr>
          <p:spPr>
            <a:xfrm>
              <a:off x="8335926" y="486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43C806C7-F6DA-4F65-9C26-37380A0F325F}"/>
                </a:ext>
              </a:extLst>
            </p:cNvPr>
            <p:cNvCxnSpPr>
              <a:cxnSpLocks/>
            </p:cNvCxnSpPr>
            <p:nvPr/>
          </p:nvCxnSpPr>
          <p:spPr>
            <a:xfrm>
              <a:off x="8335926" y="500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3" name="Přímá spojnice 42">
              <a:extLst>
                <a:ext uri="{FF2B5EF4-FFF2-40B4-BE49-F238E27FC236}">
                  <a16:creationId xmlns:a16="http://schemas.microsoft.com/office/drawing/2014/main" id="{AF08F9EF-9416-42D4-B76C-C8B31C7F218A}"/>
                </a:ext>
              </a:extLst>
            </p:cNvPr>
            <p:cNvCxnSpPr>
              <a:cxnSpLocks/>
            </p:cNvCxnSpPr>
            <p:nvPr/>
          </p:nvCxnSpPr>
          <p:spPr>
            <a:xfrm>
              <a:off x="8335926" y="514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4" name="Přímá spojnice 43">
              <a:extLst>
                <a:ext uri="{FF2B5EF4-FFF2-40B4-BE49-F238E27FC236}">
                  <a16:creationId xmlns:a16="http://schemas.microsoft.com/office/drawing/2014/main" id="{3D14C190-6DB1-4025-892F-F15C446FEAEA}"/>
                </a:ext>
              </a:extLst>
            </p:cNvPr>
            <p:cNvCxnSpPr>
              <a:cxnSpLocks/>
            </p:cNvCxnSpPr>
            <p:nvPr/>
          </p:nvCxnSpPr>
          <p:spPr>
            <a:xfrm>
              <a:off x="8335926" y="529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5" name="Přímá spojnice 44">
              <a:extLst>
                <a:ext uri="{FF2B5EF4-FFF2-40B4-BE49-F238E27FC236}">
                  <a16:creationId xmlns:a16="http://schemas.microsoft.com/office/drawing/2014/main" id="{41EDC9B6-BC10-4FF8-ABEA-4D0F9FBB91A8}"/>
                </a:ext>
              </a:extLst>
            </p:cNvPr>
            <p:cNvCxnSpPr>
              <a:cxnSpLocks/>
            </p:cNvCxnSpPr>
            <p:nvPr/>
          </p:nvCxnSpPr>
          <p:spPr>
            <a:xfrm>
              <a:off x="8335926" y="543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6" name="Přímá spojnice 45">
              <a:extLst>
                <a:ext uri="{FF2B5EF4-FFF2-40B4-BE49-F238E27FC236}">
                  <a16:creationId xmlns:a16="http://schemas.microsoft.com/office/drawing/2014/main" id="{34FD40CC-F21C-4305-AD8F-01B1F7D3BAE4}"/>
                </a:ext>
              </a:extLst>
            </p:cNvPr>
            <p:cNvCxnSpPr>
              <a:cxnSpLocks/>
            </p:cNvCxnSpPr>
            <p:nvPr/>
          </p:nvCxnSpPr>
          <p:spPr>
            <a:xfrm>
              <a:off x="8335926" y="558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7" name="Přímá spojnice 46">
              <a:extLst>
                <a:ext uri="{FF2B5EF4-FFF2-40B4-BE49-F238E27FC236}">
                  <a16:creationId xmlns:a16="http://schemas.microsoft.com/office/drawing/2014/main" id="{621E21B2-5B68-46CE-9D4F-9C560571A410}"/>
                </a:ext>
              </a:extLst>
            </p:cNvPr>
            <p:cNvCxnSpPr>
              <a:cxnSpLocks/>
            </p:cNvCxnSpPr>
            <p:nvPr/>
          </p:nvCxnSpPr>
          <p:spPr>
            <a:xfrm>
              <a:off x="8335926" y="572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a16="http://schemas.microsoft.com/office/drawing/2014/main" id="{2FDA62F4-D5CD-4A2D-B92B-231F8371602D}"/>
                </a:ext>
              </a:extLst>
            </p:cNvPr>
            <p:cNvCxnSpPr>
              <a:cxnSpLocks/>
            </p:cNvCxnSpPr>
            <p:nvPr/>
          </p:nvCxnSpPr>
          <p:spPr>
            <a:xfrm>
              <a:off x="8335926" y="586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9" name="Přímá spojnice 48">
              <a:extLst>
                <a:ext uri="{FF2B5EF4-FFF2-40B4-BE49-F238E27FC236}">
                  <a16:creationId xmlns:a16="http://schemas.microsoft.com/office/drawing/2014/main" id="{73EE5AA4-C58D-46A3-A64C-6892E66421E5}"/>
                </a:ext>
              </a:extLst>
            </p:cNvPr>
            <p:cNvCxnSpPr>
              <a:cxnSpLocks/>
            </p:cNvCxnSpPr>
            <p:nvPr/>
          </p:nvCxnSpPr>
          <p:spPr>
            <a:xfrm>
              <a:off x="8335926" y="601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50" name="Přímá spojnice 49">
              <a:extLst>
                <a:ext uri="{FF2B5EF4-FFF2-40B4-BE49-F238E27FC236}">
                  <a16:creationId xmlns:a16="http://schemas.microsoft.com/office/drawing/2014/main" id="{DA5D632F-827B-4CBE-A2A6-184025A7E041}"/>
                </a:ext>
              </a:extLst>
            </p:cNvPr>
            <p:cNvCxnSpPr>
              <a:cxnSpLocks/>
            </p:cNvCxnSpPr>
            <p:nvPr/>
          </p:nvCxnSpPr>
          <p:spPr>
            <a:xfrm>
              <a:off x="8335926" y="615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FCB5FA7A-212F-428E-9936-25EB5CFA4437}"/>
                </a:ext>
              </a:extLst>
            </p:cNvPr>
            <p:cNvCxnSpPr>
              <a:cxnSpLocks/>
            </p:cNvCxnSpPr>
            <p:nvPr/>
          </p:nvCxnSpPr>
          <p:spPr>
            <a:xfrm>
              <a:off x="8335926" y="630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52" name="Přímá spojnice 51">
              <a:extLst>
                <a:ext uri="{FF2B5EF4-FFF2-40B4-BE49-F238E27FC236}">
                  <a16:creationId xmlns:a16="http://schemas.microsoft.com/office/drawing/2014/main" id="{9B807985-A6D0-496D-BFF3-357254AAE391}"/>
                </a:ext>
              </a:extLst>
            </p:cNvPr>
            <p:cNvCxnSpPr>
              <a:cxnSpLocks/>
            </p:cNvCxnSpPr>
            <p:nvPr/>
          </p:nvCxnSpPr>
          <p:spPr>
            <a:xfrm>
              <a:off x="8335926" y="644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53" name="Přímá spojnice 52">
              <a:extLst>
                <a:ext uri="{FF2B5EF4-FFF2-40B4-BE49-F238E27FC236}">
                  <a16:creationId xmlns:a16="http://schemas.microsoft.com/office/drawing/2014/main" id="{EDC86C3F-AB6D-4B98-A992-062DFE8766A5}"/>
                </a:ext>
              </a:extLst>
            </p:cNvPr>
            <p:cNvCxnSpPr>
              <a:cxnSpLocks/>
            </p:cNvCxnSpPr>
            <p:nvPr/>
          </p:nvCxnSpPr>
          <p:spPr>
            <a:xfrm>
              <a:off x="8335926" y="658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54" name="Přímá spojnice 53">
              <a:extLst>
                <a:ext uri="{FF2B5EF4-FFF2-40B4-BE49-F238E27FC236}">
                  <a16:creationId xmlns:a16="http://schemas.microsoft.com/office/drawing/2014/main" id="{91D559BE-05B7-4B14-8D0E-88BE767B8B88}"/>
                </a:ext>
              </a:extLst>
            </p:cNvPr>
            <p:cNvCxnSpPr>
              <a:cxnSpLocks/>
            </p:cNvCxnSpPr>
            <p:nvPr/>
          </p:nvCxnSpPr>
          <p:spPr>
            <a:xfrm>
              <a:off x="8335926" y="673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grpSp>
      <p:sp>
        <p:nvSpPr>
          <p:cNvPr id="56" name="Zástupný text 2">
            <a:extLst>
              <a:ext uri="{FF2B5EF4-FFF2-40B4-BE49-F238E27FC236}">
                <a16:creationId xmlns:a16="http://schemas.microsoft.com/office/drawing/2014/main" id="{1621599B-3CA2-4011-8C2B-2976ED59E40A}"/>
              </a:ext>
            </a:extLst>
          </p:cNvPr>
          <p:cNvSpPr>
            <a:spLocks noGrp="1"/>
          </p:cNvSpPr>
          <p:nvPr>
            <p:ph type="body" idx="10" hasCustomPrompt="1"/>
          </p:nvPr>
        </p:nvSpPr>
        <p:spPr>
          <a:xfrm>
            <a:off x="1080000" y="2160000"/>
            <a:ext cx="6120000" cy="360000"/>
          </a:xfrm>
        </p:spPr>
        <p:txBody>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Číslo kapitoly</a:t>
            </a:r>
          </a:p>
        </p:txBody>
      </p:sp>
      <p:sp>
        <p:nvSpPr>
          <p:cNvPr id="55" name="Zástupný text 59">
            <a:extLst>
              <a:ext uri="{FF2B5EF4-FFF2-40B4-BE49-F238E27FC236}">
                <a16:creationId xmlns:a16="http://schemas.microsoft.com/office/drawing/2014/main" id="{95B4BE7A-F4D4-4269-BDE8-876CF9DA076D}"/>
              </a:ext>
            </a:extLst>
          </p:cNvPr>
          <p:cNvSpPr>
            <a:spLocks noGrp="1"/>
          </p:cNvSpPr>
          <p:nvPr>
            <p:ph type="body" sz="quarter" idx="11" hasCustomPrompt="1"/>
          </p:nvPr>
        </p:nvSpPr>
        <p:spPr>
          <a:xfrm>
            <a:off x="7716838" y="0"/>
            <a:ext cx="4475162" cy="6857999"/>
          </a:xfrm>
        </p:spPr>
        <p:txBody>
          <a:bodyPr anchor="ctr"/>
          <a:lstStyle>
            <a:lvl1pPr marL="0" indent="0" algn="ctr">
              <a:buNone/>
              <a:defRPr sz="30000" b="1">
                <a:solidFill>
                  <a:schemeClr val="bg2">
                    <a:lumMod val="10000"/>
                  </a:schemeClr>
                </a:solidFill>
              </a:defRPr>
            </a:lvl1pPr>
            <a:lvl2pPr marL="457200" indent="0">
              <a:buNone/>
              <a:defRPr sz="30000"/>
            </a:lvl2pPr>
            <a:lvl3pPr marL="914400" indent="0">
              <a:buNone/>
              <a:defRPr sz="30000"/>
            </a:lvl3pPr>
            <a:lvl4pPr marL="1371600" indent="0">
              <a:buNone/>
              <a:defRPr sz="30000"/>
            </a:lvl4pPr>
            <a:lvl5pPr marL="1828800" indent="0">
              <a:buNone/>
              <a:defRPr sz="30000"/>
            </a:lvl5pPr>
          </a:lstStyle>
          <a:p>
            <a:pPr lvl="0"/>
            <a:r>
              <a:rPr lang="cs-CZ" dirty="0"/>
              <a:t>X</a:t>
            </a:r>
            <a:endParaRPr lang="en-GB" dirty="0"/>
          </a:p>
        </p:txBody>
      </p:sp>
    </p:spTree>
    <p:extLst>
      <p:ext uri="{BB962C8B-B14F-4D97-AF65-F5344CB8AC3E}">
        <p14:creationId xmlns:p14="http://schemas.microsoft.com/office/powerpoint/2010/main" val="156585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itát">
    <p:spTree>
      <p:nvGrpSpPr>
        <p:cNvPr id="1" name=""/>
        <p:cNvGrpSpPr/>
        <p:nvPr/>
      </p:nvGrpSpPr>
      <p:grpSpPr>
        <a:xfrm>
          <a:off x="0" y="0"/>
          <a:ext cx="0" cy="0"/>
          <a:chOff x="0" y="0"/>
          <a:chExt cx="0" cy="0"/>
        </a:xfrm>
      </p:grpSpPr>
      <p:pic>
        <p:nvPicPr>
          <p:cNvPr id="2" name="Obrázek 1" descr="Obsah obrázku interiér&#10;&#10;Popis byl vytvořen automaticky">
            <a:extLst>
              <a:ext uri="{FF2B5EF4-FFF2-40B4-BE49-F238E27FC236}">
                <a16:creationId xmlns:a16="http://schemas.microsoft.com/office/drawing/2014/main" id="{960D84D1-B882-6596-8D98-3E99CCBD9DC2}"/>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1079500" y="4679999"/>
            <a:ext cx="10080000" cy="1080000"/>
          </a:xfrm>
        </p:spPr>
        <p:txBody>
          <a:bodyPr anchor="t"/>
          <a:lstStyle>
            <a:lvl1pPr marL="0" indent="0">
              <a:buNone/>
              <a:defRPr sz="1600"/>
            </a:lvl1pPr>
          </a:lstStyle>
          <a:p>
            <a:pPr lvl="0"/>
            <a:r>
              <a:rPr lang="cs-CZ" dirty="0"/>
              <a:t>Dodatek</a:t>
            </a:r>
            <a:endParaRPr lang="en-GB" dirty="0"/>
          </a:p>
        </p:txBody>
      </p:sp>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500" y="2160000"/>
            <a:ext cx="8064500" cy="2160000"/>
          </a:xfrm>
        </p:spPr>
        <p:txBody>
          <a:bodyPr/>
          <a:lstStyle>
            <a:lvl1pPr marL="0" indent="0">
              <a:buNone/>
              <a:defRPr sz="3200">
                <a:solidFill>
                  <a:schemeClr val="bg1"/>
                </a:solidFill>
                <a:highlight>
                  <a:srgbClr val="FF5800"/>
                </a:highlight>
              </a:defRPr>
            </a:lvl1pPr>
          </a:lstStyle>
          <a:p>
            <a:pPr lvl="0"/>
            <a:r>
              <a:rPr lang="cs-CZ" dirty="0"/>
              <a:t>Zvýrazněný nadpis</a:t>
            </a:r>
            <a:endParaRPr lang="en-GB" dirty="0"/>
          </a:p>
        </p:txBody>
      </p:sp>
      <p:pic>
        <p:nvPicPr>
          <p:cNvPr id="4" name="Grafický objekt 3">
            <a:extLst>
              <a:ext uri="{FF2B5EF4-FFF2-40B4-BE49-F238E27FC236}">
                <a16:creationId xmlns:a16="http://schemas.microsoft.com/office/drawing/2014/main" id="{2FE3F7FE-3C9E-558F-92EF-CE4BD4FBF2A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0000" y="1080000"/>
            <a:ext cx="349168" cy="287336"/>
          </a:xfrm>
          <a:prstGeom prst="rect">
            <a:avLst/>
          </a:prstGeom>
        </p:spPr>
      </p:pic>
      <p:cxnSp>
        <p:nvCxnSpPr>
          <p:cNvPr id="5" name="Přímá spojnice 4">
            <a:extLst>
              <a:ext uri="{FF2B5EF4-FFF2-40B4-BE49-F238E27FC236}">
                <a16:creationId xmlns:a16="http://schemas.microsoft.com/office/drawing/2014/main" id="{A6418DEC-B660-4639-537A-957587D3D155}"/>
              </a:ext>
            </a:extLst>
          </p:cNvPr>
          <p:cNvCxnSpPr>
            <a:cxnSpLocks/>
          </p:cNvCxnSpPr>
          <p:nvPr userDrawn="1"/>
        </p:nvCxnSpPr>
        <p:spPr>
          <a:xfrm>
            <a:off x="0" y="6858000"/>
            <a:ext cx="12192000"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71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1_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0B5EA2-48A3-49B3-A17D-FFB77A5D4B36}"/>
              </a:ext>
            </a:extLst>
          </p:cNvPr>
          <p:cNvSpPr>
            <a:spLocks noGrp="1"/>
          </p:cNvSpPr>
          <p:nvPr>
            <p:ph type="title"/>
          </p:nvPr>
        </p:nvSpPr>
        <p:spPr>
          <a:xfrm>
            <a:off x="1080000" y="2160000"/>
            <a:ext cx="10080000" cy="1080000"/>
          </a:xfrm>
        </p:spPr>
        <p:txBody>
          <a:body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A4A43C11-ED33-4D38-BF56-82943CAFD663}"/>
              </a:ext>
            </a:extLst>
          </p:cNvPr>
          <p:cNvSpPr>
            <a:spLocks noGrp="1"/>
          </p:cNvSpPr>
          <p:nvPr>
            <p:ph type="body" idx="1"/>
          </p:nvPr>
        </p:nvSpPr>
        <p:spPr>
          <a:xfrm>
            <a:off x="1080000" y="3420000"/>
            <a:ext cx="4860000" cy="823912"/>
          </a:xfr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4" name="Zástupný obsah 3">
            <a:extLst>
              <a:ext uri="{FF2B5EF4-FFF2-40B4-BE49-F238E27FC236}">
                <a16:creationId xmlns:a16="http://schemas.microsoft.com/office/drawing/2014/main" id="{D9A0DC5F-BAAD-4BF4-A30D-A5DE6C252EAF}"/>
              </a:ext>
            </a:extLst>
          </p:cNvPr>
          <p:cNvSpPr>
            <a:spLocks noGrp="1"/>
          </p:cNvSpPr>
          <p:nvPr>
            <p:ph sz="half" idx="2"/>
          </p:nvPr>
        </p:nvSpPr>
        <p:spPr>
          <a:xfrm>
            <a:off x="1080001" y="4320000"/>
            <a:ext cx="4860000" cy="2125751"/>
          </a:xfrm>
        </p:spPr>
        <p:txBody>
          <a:bodyPr/>
          <a:lstStyle>
            <a:lvl1pPr>
              <a:defRPr sz="1800"/>
            </a:lvl1pPr>
            <a:lvl2pPr>
              <a:defRPr sz="1600"/>
            </a:lvl2pPr>
            <a:lvl3pPr>
              <a:defRPr sz="1400"/>
            </a:lvl3pPr>
            <a:lvl4pPr>
              <a:defRPr sz="1200"/>
            </a:lvl4pPr>
            <a:lvl5pPr>
              <a:defRPr sz="1200"/>
            </a:lvl5pPr>
          </a:lstStyle>
          <a:p>
            <a:pPr lvl="0"/>
            <a:r>
              <a:rPr lang="cs-CZ" dirty="0"/>
              <a:t>Po kliknutí můžete upravovat styly textu v předloze.</a:t>
            </a:r>
          </a:p>
          <a:p>
            <a:pPr lvl="1"/>
            <a:r>
              <a:rPr lang="cs-CZ" dirty="0"/>
              <a:t>Druhá úroveň</a:t>
            </a:r>
          </a:p>
          <a:p>
            <a:pPr lvl="2"/>
            <a:r>
              <a:rPr lang="cs-CZ" dirty="0"/>
              <a:t>Třetí úroveň</a:t>
            </a:r>
            <a:endParaRPr lang="en-GB" dirty="0"/>
          </a:p>
        </p:txBody>
      </p:sp>
      <p:sp>
        <p:nvSpPr>
          <p:cNvPr id="5" name="Zástupný text 4">
            <a:extLst>
              <a:ext uri="{FF2B5EF4-FFF2-40B4-BE49-F238E27FC236}">
                <a16:creationId xmlns:a16="http://schemas.microsoft.com/office/drawing/2014/main" id="{6C94BA24-C5B9-461D-8E96-2A3BA2865BBB}"/>
              </a:ext>
            </a:extLst>
          </p:cNvPr>
          <p:cNvSpPr>
            <a:spLocks noGrp="1"/>
          </p:cNvSpPr>
          <p:nvPr>
            <p:ph type="body" sz="quarter" idx="3"/>
          </p:nvPr>
        </p:nvSpPr>
        <p:spPr>
          <a:xfrm>
            <a:off x="6300000" y="3420000"/>
            <a:ext cx="4860000" cy="720000"/>
          </a:xfr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6" name="Zástupný obsah 5">
            <a:extLst>
              <a:ext uri="{FF2B5EF4-FFF2-40B4-BE49-F238E27FC236}">
                <a16:creationId xmlns:a16="http://schemas.microsoft.com/office/drawing/2014/main" id="{51213B17-1690-40C7-8150-C0156E2C0B7F}"/>
              </a:ext>
            </a:extLst>
          </p:cNvPr>
          <p:cNvSpPr>
            <a:spLocks noGrp="1"/>
          </p:cNvSpPr>
          <p:nvPr>
            <p:ph sz="quarter" idx="4"/>
          </p:nvPr>
        </p:nvSpPr>
        <p:spPr>
          <a:xfrm>
            <a:off x="6300000" y="4352925"/>
            <a:ext cx="4860000" cy="2092826"/>
          </a:xfrm>
        </p:spPr>
        <p:txBody>
          <a:bodyPr/>
          <a:lstStyle>
            <a:lvl1pPr>
              <a:defRPr sz="1800"/>
            </a:lvl1pPr>
            <a:lvl2pPr>
              <a:defRPr sz="1600"/>
            </a:lvl2pPr>
            <a:lvl3pPr>
              <a:defRPr sz="1400"/>
            </a:lvl3pPr>
            <a:lvl4pPr>
              <a:defRPr sz="1200"/>
            </a:lvl4pPr>
            <a:lvl5pPr>
              <a:defRPr sz="1200"/>
            </a:lvl5pPr>
          </a:lstStyle>
          <a:p>
            <a:pPr lvl="0"/>
            <a:r>
              <a:rPr lang="cs-CZ" dirty="0"/>
              <a:t>Po kliknutí můžete upravovat styly textu v předloze.</a:t>
            </a:r>
          </a:p>
          <a:p>
            <a:pPr lvl="1"/>
            <a:r>
              <a:rPr lang="cs-CZ" dirty="0"/>
              <a:t>Druhá úroveň</a:t>
            </a:r>
          </a:p>
          <a:p>
            <a:pPr lvl="2"/>
            <a:r>
              <a:rPr lang="cs-CZ" dirty="0"/>
              <a:t>Třetí úroveň</a:t>
            </a:r>
            <a:endParaRPr lang="en-GB" dirty="0"/>
          </a:p>
        </p:txBody>
      </p:sp>
    </p:spTree>
    <p:extLst>
      <p:ext uri="{BB962C8B-B14F-4D97-AF65-F5344CB8AC3E}">
        <p14:creationId xmlns:p14="http://schemas.microsoft.com/office/powerpoint/2010/main" val="4286020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D2A7F6-B276-4047-B302-B40F32F555F3}"/>
              </a:ext>
            </a:extLst>
          </p:cNvPr>
          <p:cNvSpPr>
            <a:spLocks noGrp="1"/>
          </p:cNvSpPr>
          <p:nvPr>
            <p:ph type="title"/>
          </p:nvPr>
        </p:nvSpPr>
        <p:spPr/>
        <p:txBody>
          <a:bodyPr/>
          <a:lstStyle/>
          <a:p>
            <a:r>
              <a:rPr lang="cs-CZ"/>
              <a:t>Kliknutím lze upravit styl.</a:t>
            </a:r>
            <a:endParaRPr lang="en-GB"/>
          </a:p>
        </p:txBody>
      </p:sp>
    </p:spTree>
    <p:extLst>
      <p:ext uri="{BB962C8B-B14F-4D97-AF65-F5344CB8AC3E}">
        <p14:creationId xmlns:p14="http://schemas.microsoft.com/office/powerpoint/2010/main" val="2539096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5036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Standardní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79999" y="2160000"/>
            <a:ext cx="270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4064399" y="1080001"/>
            <a:ext cx="7095601" cy="504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2700000" cy="180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29894285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270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4056743" y="0"/>
            <a:ext cx="813525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270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34630860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Střední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432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5943599" y="0"/>
            <a:ext cx="6248401"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432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40946737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Text s malým obráz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10080000" cy="108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1080000" y="3413421"/>
            <a:ext cx="2520000" cy="252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4140000" y="3600000"/>
            <a:ext cx="702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16092986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hasCustomPrompt="1"/>
          </p:nvPr>
        </p:nvSpPr>
        <p:spPr>
          <a:xfrm>
            <a:off x="3052938" y="2872629"/>
            <a:ext cx="6511976" cy="1800000"/>
          </a:xfrm>
        </p:spPr>
        <p:txBody>
          <a:bodyPr lIns="0" anchor="t">
            <a:normAutofit/>
          </a:bodyPr>
          <a:lstStyle>
            <a:lvl1pPr algn="ctr">
              <a:defRPr sz="3600" b="1">
                <a:latin typeface="Montserrat" panose="00000500000000000000" pitchFamily="2" charset="-18"/>
              </a:defRPr>
            </a:lvl1pPr>
          </a:lstStyle>
          <a:p>
            <a:r>
              <a:rPr lang="cs-CZ" dirty="0"/>
              <a:t>KLIKNUTÍM LZE UPRAVIT STYL</a:t>
            </a:r>
            <a:endParaRPr lang="en-GB" dirty="0"/>
          </a:p>
        </p:txBody>
      </p:sp>
      <p:sp>
        <p:nvSpPr>
          <p:cNvPr id="10" name="Podnadpis 2">
            <a:extLst>
              <a:ext uri="{FF2B5EF4-FFF2-40B4-BE49-F238E27FC236}">
                <a16:creationId xmlns:a16="http://schemas.microsoft.com/office/drawing/2014/main" id="{109CB227-E3D9-4A48-B8A2-55DE5C15C49F}"/>
              </a:ext>
            </a:extLst>
          </p:cNvPr>
          <p:cNvSpPr txBox="1">
            <a:spLocks/>
          </p:cNvSpPr>
          <p:nvPr userDrawn="1"/>
        </p:nvSpPr>
        <p:spPr>
          <a:xfrm>
            <a:off x="1080000" y="5760000"/>
            <a:ext cx="10080000" cy="360000"/>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cs-CZ" sz="1400" dirty="0">
                <a:solidFill>
                  <a:schemeClr val="bg2">
                    <a:lumMod val="75000"/>
                  </a:schemeClr>
                </a:solidFill>
                <a:latin typeface="Montserrat" panose="00000500000000000000" pitchFamily="2" charset="-18"/>
              </a:rPr>
              <a:t>Datum</a:t>
            </a:r>
            <a:endParaRPr lang="en-GB" sz="1400" dirty="0">
              <a:solidFill>
                <a:schemeClr val="bg2">
                  <a:lumMod val="75000"/>
                </a:schemeClr>
              </a:solidFill>
              <a:latin typeface="Montserrat" panose="00000500000000000000" pitchFamily="2" charset="-18"/>
            </a:endParaRPr>
          </a:p>
        </p:txBody>
      </p:sp>
      <p:pic>
        <p:nvPicPr>
          <p:cNvPr id="4" name="Google Shape;15;p16">
            <a:extLst>
              <a:ext uri="{FF2B5EF4-FFF2-40B4-BE49-F238E27FC236}">
                <a16:creationId xmlns:a16="http://schemas.microsoft.com/office/drawing/2014/main" id="{CAE6328D-AA26-0B99-D66F-2A0B0E1627DA}"/>
              </a:ext>
            </a:extLst>
          </p:cNvPr>
          <p:cNvPicPr preferRelativeResize="0"/>
          <p:nvPr userDrawn="1"/>
        </p:nvPicPr>
        <p:blipFill rotWithShape="1">
          <a:blip r:embed="rId2">
            <a:alphaModFix/>
          </a:blip>
          <a:srcRect/>
          <a:stretch/>
        </p:blipFill>
        <p:spPr>
          <a:xfrm>
            <a:off x="8703469" y="1436914"/>
            <a:ext cx="4247753" cy="5416649"/>
          </a:xfrm>
          <a:prstGeom prst="rect">
            <a:avLst/>
          </a:prstGeom>
          <a:noFill/>
          <a:ln>
            <a:noFill/>
          </a:ln>
        </p:spPr>
      </p:pic>
      <p:pic>
        <p:nvPicPr>
          <p:cNvPr id="5" name="Google Shape;16;p16">
            <a:extLst>
              <a:ext uri="{FF2B5EF4-FFF2-40B4-BE49-F238E27FC236}">
                <a16:creationId xmlns:a16="http://schemas.microsoft.com/office/drawing/2014/main" id="{7B756250-E86C-C8E9-556F-3B57A1087A04}"/>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0" y="1436913"/>
            <a:ext cx="4058833" cy="5416646"/>
          </a:xfrm>
          <a:prstGeom prst="rect">
            <a:avLst/>
          </a:prstGeom>
          <a:noFill/>
          <a:ln>
            <a:noFill/>
          </a:ln>
        </p:spPr>
      </p:pic>
    </p:spTree>
    <p:extLst>
      <p:ext uri="{BB962C8B-B14F-4D97-AF65-F5344CB8AC3E}">
        <p14:creationId xmlns:p14="http://schemas.microsoft.com/office/powerpoint/2010/main" val="6652805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1_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p:nvPr>
        </p:nvSpPr>
        <p:spPr>
          <a:xfrm>
            <a:off x="1080000" y="2522858"/>
            <a:ext cx="10080000" cy="1080000"/>
          </a:xfrm>
        </p:spPr>
        <p:txBody>
          <a:bodyPr lIns="0" anchor="t">
            <a:normAutofit/>
          </a:bodyPr>
          <a:lstStyle>
            <a:lvl1pPr algn="ctr">
              <a:defRPr sz="4400">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77A34300-9538-4D94-A163-DD57C2D80E78}"/>
              </a:ext>
            </a:extLst>
          </p:cNvPr>
          <p:cNvSpPr>
            <a:spLocks noGrp="1"/>
          </p:cNvSpPr>
          <p:nvPr>
            <p:ph type="subTitle" idx="1"/>
          </p:nvPr>
        </p:nvSpPr>
        <p:spPr>
          <a:xfrm>
            <a:off x="1080000" y="3602858"/>
            <a:ext cx="10080000" cy="223188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Tree>
    <p:extLst>
      <p:ext uri="{BB962C8B-B14F-4D97-AF65-F5344CB8AC3E}">
        <p14:creationId xmlns:p14="http://schemas.microsoft.com/office/powerpoint/2010/main" val="526257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hasCustomPrompt="1"/>
          </p:nvPr>
        </p:nvSpPr>
        <p:spPr>
          <a:xfrm>
            <a:off x="919337" y="1871143"/>
            <a:ext cx="8094033" cy="1281013"/>
          </a:xfrm>
        </p:spPr>
        <p:txBody>
          <a:bodyPr lIns="0" anchor="t">
            <a:normAutofit/>
          </a:bodyPr>
          <a:lstStyle>
            <a:lvl1pPr algn="l">
              <a:defRPr sz="3600" b="1">
                <a:latin typeface="Montserrat" panose="00000500000000000000" pitchFamily="2" charset="-18"/>
              </a:defRPr>
            </a:lvl1pPr>
          </a:lstStyle>
          <a:p>
            <a:r>
              <a:rPr lang="cs-CZ" dirty="0"/>
              <a:t>KLIKNUTÍM LZE UPRAVIT STYL</a:t>
            </a:r>
            <a:endParaRPr lang="en-GB" dirty="0"/>
          </a:p>
        </p:txBody>
      </p:sp>
      <p:pic>
        <p:nvPicPr>
          <p:cNvPr id="4" name="Google Shape;15;p16">
            <a:extLst>
              <a:ext uri="{FF2B5EF4-FFF2-40B4-BE49-F238E27FC236}">
                <a16:creationId xmlns:a16="http://schemas.microsoft.com/office/drawing/2014/main" id="{CAE6328D-AA26-0B99-D66F-2A0B0E1627DA}"/>
              </a:ext>
            </a:extLst>
          </p:cNvPr>
          <p:cNvPicPr preferRelativeResize="0"/>
          <p:nvPr userDrawn="1"/>
        </p:nvPicPr>
        <p:blipFill rotWithShape="1">
          <a:blip r:embed="rId2">
            <a:alphaModFix/>
          </a:blip>
          <a:srcRect/>
          <a:stretch/>
        </p:blipFill>
        <p:spPr>
          <a:xfrm>
            <a:off x="8703469" y="1436914"/>
            <a:ext cx="4247753" cy="5416649"/>
          </a:xfrm>
          <a:prstGeom prst="rect">
            <a:avLst/>
          </a:prstGeom>
          <a:noFill/>
          <a:ln>
            <a:noFill/>
          </a:ln>
        </p:spPr>
      </p:pic>
      <p:sp>
        <p:nvSpPr>
          <p:cNvPr id="3" name="Podnadpis 2">
            <a:extLst>
              <a:ext uri="{FF2B5EF4-FFF2-40B4-BE49-F238E27FC236}">
                <a16:creationId xmlns:a16="http://schemas.microsoft.com/office/drawing/2014/main" id="{C3DA7FDC-1662-00EC-4FB6-4328CD3D0F6C}"/>
              </a:ext>
            </a:extLst>
          </p:cNvPr>
          <p:cNvSpPr>
            <a:spLocks noGrp="1"/>
          </p:cNvSpPr>
          <p:nvPr>
            <p:ph type="subTitle" idx="1"/>
          </p:nvPr>
        </p:nvSpPr>
        <p:spPr>
          <a:xfrm>
            <a:off x="919338" y="3270415"/>
            <a:ext cx="8094032" cy="2607871"/>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Tree>
    <p:extLst>
      <p:ext uri="{BB962C8B-B14F-4D97-AF65-F5344CB8AC3E}">
        <p14:creationId xmlns:p14="http://schemas.microsoft.com/office/powerpoint/2010/main" val="410973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ředstaveni Anect - 1">
    <p:spTree>
      <p:nvGrpSpPr>
        <p:cNvPr id="1" name=""/>
        <p:cNvGrpSpPr/>
        <p:nvPr/>
      </p:nvGrpSpPr>
      <p:grpSpPr>
        <a:xfrm>
          <a:off x="0" y="0"/>
          <a:ext cx="0" cy="0"/>
          <a:chOff x="0" y="0"/>
          <a:chExt cx="0" cy="0"/>
        </a:xfrm>
      </p:grpSpPr>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1079499" y="2905247"/>
            <a:ext cx="10553057" cy="745246"/>
          </a:xfrm>
        </p:spPr>
        <p:txBody>
          <a:bodyPr anchor="t"/>
          <a:lstStyle>
            <a:lvl1pPr marL="0" indent="0">
              <a:lnSpc>
                <a:spcPct val="150000"/>
              </a:lnSpc>
              <a:buNone/>
              <a:defRPr sz="1800"/>
            </a:lvl1pPr>
          </a:lstStyle>
          <a:p>
            <a:pPr lvl="0"/>
            <a:r>
              <a:rPr lang="cs-CZ" dirty="0"/>
              <a:t>Jsme předním dodavatelem integrovaných řešení a služeb v oblasti </a:t>
            </a:r>
            <a:br>
              <a:rPr lang="cs-CZ" dirty="0"/>
            </a:br>
            <a:r>
              <a:rPr lang="cs-CZ" dirty="0"/>
              <a:t>informačních a komunikačních technologií s velkým důrazem na ICT bezpečnost. </a:t>
            </a:r>
            <a:endParaRPr lang="en-GB" dirty="0"/>
          </a:p>
        </p:txBody>
      </p:sp>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499" y="2160000"/>
            <a:ext cx="7740651" cy="745246"/>
          </a:xfrm>
        </p:spPr>
        <p:txBody>
          <a:bodyPr/>
          <a:lstStyle>
            <a:lvl1pPr marL="0" indent="0" algn="l">
              <a:buNone/>
              <a:defRPr sz="3200" i="1">
                <a:solidFill>
                  <a:schemeClr val="bg1"/>
                </a:solidFill>
                <a:highlight>
                  <a:srgbClr val="EC6408"/>
                </a:highlight>
              </a:defRPr>
            </a:lvl1pPr>
          </a:lstStyle>
          <a:p>
            <a:pPr algn="r"/>
            <a:r>
              <a:rPr lang="cs-CZ" sz="3200" dirty="0">
                <a:solidFill>
                  <a:schemeClr val="bg1"/>
                </a:solidFill>
              </a:rPr>
              <a:t>Innovation – </a:t>
            </a:r>
            <a:r>
              <a:rPr lang="cs-CZ" sz="3200" dirty="0" err="1">
                <a:solidFill>
                  <a:schemeClr val="bg1"/>
                </a:solidFill>
              </a:rPr>
              <a:t>Simplification</a:t>
            </a:r>
            <a:r>
              <a:rPr lang="cs-CZ" sz="3200" dirty="0">
                <a:solidFill>
                  <a:schemeClr val="bg1"/>
                </a:solidFill>
              </a:rPr>
              <a:t> – </a:t>
            </a:r>
            <a:r>
              <a:rPr lang="cs-CZ" sz="3200" dirty="0" err="1">
                <a:solidFill>
                  <a:schemeClr val="bg1"/>
                </a:solidFill>
              </a:rPr>
              <a:t>Benefits</a:t>
            </a:r>
            <a:endParaRPr lang="cs-CZ" sz="3200" dirty="0">
              <a:solidFill>
                <a:schemeClr val="bg1"/>
              </a:solidFill>
            </a:endParaRPr>
          </a:p>
          <a:p>
            <a:pPr algn="r"/>
            <a:endParaRPr lang="cs-CZ" sz="3200" dirty="0"/>
          </a:p>
        </p:txBody>
      </p:sp>
      <p:sp>
        <p:nvSpPr>
          <p:cNvPr id="4" name="Zástupný text 10">
            <a:extLst>
              <a:ext uri="{FF2B5EF4-FFF2-40B4-BE49-F238E27FC236}">
                <a16:creationId xmlns:a16="http://schemas.microsoft.com/office/drawing/2014/main" id="{430A8EC4-4546-4335-A1DF-4A55CF3F22F1}"/>
              </a:ext>
            </a:extLst>
          </p:cNvPr>
          <p:cNvSpPr>
            <a:spLocks noGrp="1"/>
          </p:cNvSpPr>
          <p:nvPr>
            <p:ph type="body" sz="quarter" idx="14" hasCustomPrompt="1"/>
          </p:nvPr>
        </p:nvSpPr>
        <p:spPr>
          <a:xfrm>
            <a:off x="1079500" y="3891023"/>
            <a:ext cx="8562211" cy="1016643"/>
          </a:xfrm>
        </p:spPr>
        <p:txBody>
          <a:bodyPr anchor="t"/>
          <a:lstStyle>
            <a:lvl1pPr marL="0" indent="0">
              <a:lnSpc>
                <a:spcPct val="150000"/>
              </a:lnSpc>
              <a:buNone/>
              <a:defRPr sz="1400"/>
            </a:lvl1pPr>
          </a:lstStyle>
          <a:p>
            <a:pPr lvl="0"/>
            <a:r>
              <a:rPr lang="cs-CZ" dirty="0"/>
              <a:t>Kromě kybernetické bezpečnosti se dlouhodobě věnujeme také datovým centrům, kontaktním centrům, infrastruktuře ICT a provozu a řízení ICT.</a:t>
            </a:r>
            <a:endParaRPr lang="en-GB" dirty="0"/>
          </a:p>
        </p:txBody>
      </p:sp>
      <p:sp>
        <p:nvSpPr>
          <p:cNvPr id="5" name="Obdélník 4">
            <a:extLst>
              <a:ext uri="{FF2B5EF4-FFF2-40B4-BE49-F238E27FC236}">
                <a16:creationId xmlns:a16="http://schemas.microsoft.com/office/drawing/2014/main" id="{CF3E0DFF-E429-4B73-99D1-C226C18F60A8}"/>
              </a:ext>
            </a:extLst>
          </p:cNvPr>
          <p:cNvSpPr/>
          <p:nvPr userDrawn="1"/>
        </p:nvSpPr>
        <p:spPr>
          <a:xfrm>
            <a:off x="1079499" y="4826973"/>
            <a:ext cx="2230911" cy="1016643"/>
          </a:xfrm>
          <a:prstGeom prst="rect">
            <a:avLst/>
          </a:prstGeom>
          <a:solidFill>
            <a:srgbClr val="F8F8F8">
              <a:alpha val="38039"/>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cs-CZ" sz="20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30 let</a:t>
            </a:r>
            <a: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na trhu</a:t>
            </a:r>
            <a:endParaRPr lang="cs-CZ" sz="1050" dirty="0">
              <a:solidFill>
                <a:srgbClr val="000000"/>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6" name="Obdélník 5">
            <a:extLst>
              <a:ext uri="{FF2B5EF4-FFF2-40B4-BE49-F238E27FC236}">
                <a16:creationId xmlns:a16="http://schemas.microsoft.com/office/drawing/2014/main" id="{CA9256F2-5829-4015-8475-6821A33F7486}"/>
              </a:ext>
            </a:extLst>
          </p:cNvPr>
          <p:cNvSpPr/>
          <p:nvPr userDrawn="1"/>
        </p:nvSpPr>
        <p:spPr>
          <a:xfrm>
            <a:off x="3558624" y="4825068"/>
            <a:ext cx="2230911" cy="1016643"/>
          </a:xfrm>
          <a:prstGeom prst="rect">
            <a:avLst/>
          </a:prstGeom>
          <a:solidFill>
            <a:srgbClr val="F8F8F8">
              <a:alpha val="38039"/>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cs-CZ" sz="20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160</a:t>
            </a:r>
            <a: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členů týmu</a:t>
            </a:r>
            <a:endParaRPr lang="cs-CZ" sz="1050" dirty="0">
              <a:solidFill>
                <a:srgbClr val="000000"/>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7" name="Obdélník 6">
            <a:extLst>
              <a:ext uri="{FF2B5EF4-FFF2-40B4-BE49-F238E27FC236}">
                <a16:creationId xmlns:a16="http://schemas.microsoft.com/office/drawing/2014/main" id="{93D48476-E3A9-4789-BC64-10DCB82DE733}"/>
              </a:ext>
            </a:extLst>
          </p:cNvPr>
          <p:cNvSpPr/>
          <p:nvPr userDrawn="1"/>
        </p:nvSpPr>
        <p:spPr>
          <a:xfrm>
            <a:off x="6037749" y="4825068"/>
            <a:ext cx="3098488" cy="1016643"/>
          </a:xfrm>
          <a:prstGeom prst="rect">
            <a:avLst/>
          </a:prstGeom>
          <a:solidFill>
            <a:srgbClr val="F8F8F8">
              <a:alpha val="38039"/>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cs-CZ" sz="20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180 </a:t>
            </a:r>
            <a:b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spokojených zákazníků</a:t>
            </a:r>
            <a:endParaRPr lang="cs-CZ" sz="1050" dirty="0">
              <a:solidFill>
                <a:srgbClr val="000000"/>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22240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hasCustomPrompt="1"/>
          </p:nvPr>
        </p:nvSpPr>
        <p:spPr>
          <a:xfrm>
            <a:off x="919337" y="1871143"/>
            <a:ext cx="10111519" cy="1281013"/>
          </a:xfrm>
        </p:spPr>
        <p:txBody>
          <a:bodyPr lIns="0" anchor="t">
            <a:normAutofit/>
          </a:bodyPr>
          <a:lstStyle>
            <a:lvl1pPr algn="l">
              <a:defRPr sz="3600" b="1">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C3DA7FDC-1662-00EC-4FB6-4328CD3D0F6C}"/>
              </a:ext>
            </a:extLst>
          </p:cNvPr>
          <p:cNvSpPr>
            <a:spLocks noGrp="1"/>
          </p:cNvSpPr>
          <p:nvPr>
            <p:ph type="subTitle" idx="1"/>
          </p:nvPr>
        </p:nvSpPr>
        <p:spPr>
          <a:xfrm>
            <a:off x="919337" y="3270415"/>
            <a:ext cx="10111519" cy="221598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Tree>
    <p:extLst>
      <p:ext uri="{BB962C8B-B14F-4D97-AF65-F5344CB8AC3E}">
        <p14:creationId xmlns:p14="http://schemas.microsoft.com/office/powerpoint/2010/main" val="17749355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hasCustomPrompt="1"/>
          </p:nvPr>
        </p:nvSpPr>
        <p:spPr>
          <a:xfrm>
            <a:off x="919338" y="1871143"/>
            <a:ext cx="6352319" cy="1281013"/>
          </a:xfrm>
        </p:spPr>
        <p:txBody>
          <a:bodyPr wrap="square" lIns="0" anchor="t">
            <a:normAutofit/>
          </a:bodyPr>
          <a:lstStyle>
            <a:lvl1pPr algn="l">
              <a:defRPr sz="3600" b="1">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C3DA7FDC-1662-00EC-4FB6-4328CD3D0F6C}"/>
              </a:ext>
            </a:extLst>
          </p:cNvPr>
          <p:cNvSpPr>
            <a:spLocks noGrp="1"/>
          </p:cNvSpPr>
          <p:nvPr>
            <p:ph type="subTitle" idx="1"/>
          </p:nvPr>
        </p:nvSpPr>
        <p:spPr>
          <a:xfrm>
            <a:off x="919338" y="3270415"/>
            <a:ext cx="6352319" cy="221598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4" name="Zástupný symbol obrázku 4">
            <a:extLst>
              <a:ext uri="{FF2B5EF4-FFF2-40B4-BE49-F238E27FC236}">
                <a16:creationId xmlns:a16="http://schemas.microsoft.com/office/drawing/2014/main" id="{072B1B68-9474-E0F4-6242-55B6287ABF90}"/>
              </a:ext>
            </a:extLst>
          </p:cNvPr>
          <p:cNvSpPr>
            <a:spLocks noGrp="1"/>
          </p:cNvSpPr>
          <p:nvPr>
            <p:ph type="pic" sz="quarter" idx="11"/>
          </p:nvPr>
        </p:nvSpPr>
        <p:spPr>
          <a:xfrm>
            <a:off x="7460344" y="1871143"/>
            <a:ext cx="4223656" cy="3615257"/>
          </a:xfrm>
          <a:prstGeom prst="rect">
            <a:avLst/>
          </a:prstGeom>
        </p:spPr>
        <p:txBody>
          <a:bodyPr/>
          <a:lstStyle/>
          <a:p>
            <a:endParaRPr lang="en-US"/>
          </a:p>
        </p:txBody>
      </p:sp>
    </p:spTree>
    <p:extLst>
      <p:ext uri="{BB962C8B-B14F-4D97-AF65-F5344CB8AC3E}">
        <p14:creationId xmlns:p14="http://schemas.microsoft.com/office/powerpoint/2010/main" val="14713643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F057E0-B453-F3BB-2614-7720CB7529B4}"/>
              </a:ext>
            </a:extLst>
          </p:cNvPr>
          <p:cNvSpPr>
            <a:spLocks noGrp="1"/>
          </p:cNvSpPr>
          <p:nvPr>
            <p:ph type="title"/>
          </p:nvPr>
        </p:nvSpPr>
        <p:spPr>
          <a:xfrm>
            <a:off x="861109" y="1835247"/>
            <a:ext cx="10469782" cy="995040"/>
          </a:xfrm>
        </p:spPr>
        <p:txBody>
          <a:bodyPr/>
          <a:lstStyle>
            <a:lvl1pPr algn="l">
              <a:defRPr/>
            </a:lvl1pPr>
          </a:lstStyle>
          <a:p>
            <a:r>
              <a:rPr lang="cs-CZ" dirty="0"/>
              <a:t>Kliknutím lze upravit styl.</a:t>
            </a:r>
            <a:endParaRPr lang="en-US" dirty="0"/>
          </a:p>
        </p:txBody>
      </p:sp>
      <p:sp>
        <p:nvSpPr>
          <p:cNvPr id="6" name="Zástupný text 5">
            <a:extLst>
              <a:ext uri="{FF2B5EF4-FFF2-40B4-BE49-F238E27FC236}">
                <a16:creationId xmlns:a16="http://schemas.microsoft.com/office/drawing/2014/main" id="{143D6C44-2E30-7F2C-C10B-A578447F299B}"/>
              </a:ext>
            </a:extLst>
          </p:cNvPr>
          <p:cNvSpPr>
            <a:spLocks noGrp="1"/>
          </p:cNvSpPr>
          <p:nvPr>
            <p:ph type="body" sz="quarter" idx="10"/>
          </p:nvPr>
        </p:nvSpPr>
        <p:spPr>
          <a:xfrm>
            <a:off x="861109" y="3018971"/>
            <a:ext cx="10576148" cy="2815772"/>
          </a:xfrm>
          <a:prstGeom prst="rect">
            <a:avLst/>
          </a:prstGeom>
        </p:spPr>
        <p:txBody>
          <a:bodyPr/>
          <a:lstStyle>
            <a:lvl1pPr>
              <a:defRPr sz="2400">
                <a:solidFill>
                  <a:schemeClr val="bg1"/>
                </a:solidFill>
                <a:latin typeface="Montserrat" panose="00000500000000000000" pitchFamily="2" charset="-18"/>
              </a:defRPr>
            </a:lvl1pPr>
            <a:lvl2pPr>
              <a:defRPr sz="2000">
                <a:solidFill>
                  <a:schemeClr val="bg1"/>
                </a:solidFill>
                <a:latin typeface="Montserrat" panose="00000500000000000000" pitchFamily="2" charset="-18"/>
              </a:defRPr>
            </a:lvl2pPr>
            <a:lvl3pPr>
              <a:defRPr sz="1800">
                <a:solidFill>
                  <a:schemeClr val="bg1"/>
                </a:solidFill>
                <a:latin typeface="Montserrat" panose="00000500000000000000" pitchFamily="2" charset="-18"/>
              </a:defRPr>
            </a:lvl3pPr>
            <a:lvl4pPr>
              <a:defRPr sz="1600">
                <a:solidFill>
                  <a:schemeClr val="bg1"/>
                </a:solidFill>
                <a:latin typeface="Montserrat" panose="00000500000000000000" pitchFamily="2" charset="-18"/>
              </a:defRPr>
            </a:lvl4pPr>
            <a:lvl5pPr>
              <a:defRPr sz="1600">
                <a:solidFill>
                  <a:schemeClr val="bg1"/>
                </a:solidFill>
                <a:latin typeface="Montserrat" panose="00000500000000000000" pitchFamily="2" charset="-18"/>
              </a:defRPr>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6814988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Vlastní rozlože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F057E0-B453-F3BB-2614-7720CB7529B4}"/>
              </a:ext>
            </a:extLst>
          </p:cNvPr>
          <p:cNvSpPr>
            <a:spLocks noGrp="1"/>
          </p:cNvSpPr>
          <p:nvPr>
            <p:ph type="title"/>
          </p:nvPr>
        </p:nvSpPr>
        <p:spPr>
          <a:xfrm>
            <a:off x="861109" y="1835247"/>
            <a:ext cx="6265405" cy="995040"/>
          </a:xfrm>
        </p:spPr>
        <p:txBody>
          <a:bodyPr/>
          <a:lstStyle>
            <a:lvl1pPr algn="l">
              <a:defRPr/>
            </a:lvl1pPr>
          </a:lstStyle>
          <a:p>
            <a:r>
              <a:rPr lang="cs-CZ" dirty="0"/>
              <a:t>Kliknutím lze upravit styl.</a:t>
            </a:r>
            <a:endParaRPr lang="en-US" dirty="0"/>
          </a:p>
        </p:txBody>
      </p:sp>
      <p:sp>
        <p:nvSpPr>
          <p:cNvPr id="6" name="Zástupný text 5">
            <a:extLst>
              <a:ext uri="{FF2B5EF4-FFF2-40B4-BE49-F238E27FC236}">
                <a16:creationId xmlns:a16="http://schemas.microsoft.com/office/drawing/2014/main" id="{143D6C44-2E30-7F2C-C10B-A578447F299B}"/>
              </a:ext>
            </a:extLst>
          </p:cNvPr>
          <p:cNvSpPr>
            <a:spLocks noGrp="1"/>
          </p:cNvSpPr>
          <p:nvPr>
            <p:ph type="body" sz="quarter" idx="10"/>
          </p:nvPr>
        </p:nvSpPr>
        <p:spPr>
          <a:xfrm>
            <a:off x="861109" y="3018971"/>
            <a:ext cx="6265405" cy="2815772"/>
          </a:xfrm>
          <a:prstGeom prst="rect">
            <a:avLst/>
          </a:prstGeom>
        </p:spPr>
        <p:txBody>
          <a:bodyPr/>
          <a:lstStyle>
            <a:lvl1pPr>
              <a:defRPr sz="2400">
                <a:solidFill>
                  <a:schemeClr val="bg1"/>
                </a:solidFill>
                <a:latin typeface="Montserrat" panose="00000500000000000000" pitchFamily="2" charset="-18"/>
              </a:defRPr>
            </a:lvl1pPr>
            <a:lvl2pPr>
              <a:defRPr sz="2000">
                <a:solidFill>
                  <a:schemeClr val="bg1"/>
                </a:solidFill>
                <a:latin typeface="Montserrat" panose="00000500000000000000" pitchFamily="2" charset="-18"/>
              </a:defRPr>
            </a:lvl2pPr>
            <a:lvl3pPr>
              <a:defRPr sz="1800">
                <a:solidFill>
                  <a:schemeClr val="bg1"/>
                </a:solidFill>
                <a:latin typeface="Montserrat" panose="00000500000000000000" pitchFamily="2" charset="-18"/>
              </a:defRPr>
            </a:lvl3pPr>
            <a:lvl4pPr>
              <a:defRPr sz="1600">
                <a:solidFill>
                  <a:schemeClr val="bg1"/>
                </a:solidFill>
                <a:latin typeface="Montserrat" panose="00000500000000000000" pitchFamily="2" charset="-18"/>
              </a:defRPr>
            </a:lvl4pPr>
            <a:lvl5pPr>
              <a:defRPr sz="1600">
                <a:solidFill>
                  <a:schemeClr val="bg1"/>
                </a:solidFill>
                <a:latin typeface="Montserrat" panose="00000500000000000000" pitchFamily="2" charset="-18"/>
              </a:defRPr>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3" name="Picture 2">
            <a:extLst>
              <a:ext uri="{FF2B5EF4-FFF2-40B4-BE49-F238E27FC236}">
                <a16:creationId xmlns:a16="http://schemas.microsoft.com/office/drawing/2014/main" id="{23F435DD-5055-3CEB-C46A-B18B67C66FB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26514" y="1318852"/>
            <a:ext cx="4556540" cy="465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7854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Vlastní rozlože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F057E0-B453-F3BB-2614-7720CB7529B4}"/>
              </a:ext>
            </a:extLst>
          </p:cNvPr>
          <p:cNvSpPr>
            <a:spLocks noGrp="1"/>
          </p:cNvSpPr>
          <p:nvPr>
            <p:ph type="title" hasCustomPrompt="1"/>
          </p:nvPr>
        </p:nvSpPr>
        <p:spPr>
          <a:xfrm>
            <a:off x="803053" y="2220280"/>
            <a:ext cx="5409062" cy="2417439"/>
          </a:xfrm>
        </p:spPr>
        <p:txBody>
          <a:bodyPr/>
          <a:lstStyle>
            <a:lvl1pPr algn="l">
              <a:defRPr/>
            </a:lvl1pPr>
          </a:lstStyle>
          <a:p>
            <a:r>
              <a:rPr lang="en-US" b="0" i="0" dirty="0">
                <a:solidFill>
                  <a:srgbClr val="FFFFFF"/>
                </a:solidFill>
                <a:effectLst/>
                <a:latin typeface="Montserrat" panose="00000500000000000000" pitchFamily="2" charset="-18"/>
              </a:rPr>
              <a:t>Easy &amp; Efficient Cisco ISE Management for Professionals</a:t>
            </a:r>
            <a:endParaRPr lang="en-US" dirty="0"/>
          </a:p>
        </p:txBody>
      </p:sp>
      <p:pic>
        <p:nvPicPr>
          <p:cNvPr id="3" name="Picture 2">
            <a:extLst>
              <a:ext uri="{FF2B5EF4-FFF2-40B4-BE49-F238E27FC236}">
                <a16:creationId xmlns:a16="http://schemas.microsoft.com/office/drawing/2014/main" id="{23F435DD-5055-3CEB-C46A-B18B67C66FB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60456" y="463823"/>
            <a:ext cx="6265405" cy="639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4642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F057E0-B453-F3BB-2614-7720CB7529B4}"/>
              </a:ext>
            </a:extLst>
          </p:cNvPr>
          <p:cNvSpPr>
            <a:spLocks noGrp="1"/>
          </p:cNvSpPr>
          <p:nvPr>
            <p:ph type="title"/>
          </p:nvPr>
        </p:nvSpPr>
        <p:spPr>
          <a:xfrm>
            <a:off x="861109" y="1835247"/>
            <a:ext cx="6265405" cy="995040"/>
          </a:xfrm>
        </p:spPr>
        <p:txBody>
          <a:bodyPr/>
          <a:lstStyle>
            <a:lvl1pPr algn="l">
              <a:defRPr/>
            </a:lvl1pPr>
          </a:lstStyle>
          <a:p>
            <a:r>
              <a:rPr lang="cs-CZ" dirty="0"/>
              <a:t>Kliknutím lze upravit styl.</a:t>
            </a:r>
            <a:endParaRPr lang="en-US" dirty="0"/>
          </a:p>
        </p:txBody>
      </p:sp>
      <p:sp>
        <p:nvSpPr>
          <p:cNvPr id="6" name="Zástupný text 5">
            <a:extLst>
              <a:ext uri="{FF2B5EF4-FFF2-40B4-BE49-F238E27FC236}">
                <a16:creationId xmlns:a16="http://schemas.microsoft.com/office/drawing/2014/main" id="{143D6C44-2E30-7F2C-C10B-A578447F299B}"/>
              </a:ext>
            </a:extLst>
          </p:cNvPr>
          <p:cNvSpPr>
            <a:spLocks noGrp="1"/>
          </p:cNvSpPr>
          <p:nvPr>
            <p:ph type="body" sz="quarter" idx="10"/>
          </p:nvPr>
        </p:nvSpPr>
        <p:spPr>
          <a:xfrm>
            <a:off x="861109" y="3018971"/>
            <a:ext cx="6265405" cy="2815772"/>
          </a:xfrm>
          <a:prstGeom prst="rect">
            <a:avLst/>
          </a:prstGeom>
        </p:spPr>
        <p:txBody>
          <a:bodyPr/>
          <a:lstStyle>
            <a:lvl1pPr>
              <a:defRPr sz="2400">
                <a:solidFill>
                  <a:schemeClr val="bg1"/>
                </a:solidFill>
                <a:latin typeface="Montserrat" panose="00000500000000000000" pitchFamily="2" charset="-18"/>
              </a:defRPr>
            </a:lvl1pPr>
            <a:lvl2pPr>
              <a:defRPr sz="2000">
                <a:solidFill>
                  <a:schemeClr val="bg1"/>
                </a:solidFill>
                <a:latin typeface="Montserrat" panose="00000500000000000000" pitchFamily="2" charset="-18"/>
              </a:defRPr>
            </a:lvl2pPr>
            <a:lvl3pPr>
              <a:defRPr sz="1800">
                <a:solidFill>
                  <a:schemeClr val="bg1"/>
                </a:solidFill>
                <a:latin typeface="Montserrat" panose="00000500000000000000" pitchFamily="2" charset="-18"/>
              </a:defRPr>
            </a:lvl3pPr>
            <a:lvl4pPr>
              <a:defRPr sz="1600">
                <a:solidFill>
                  <a:schemeClr val="bg1"/>
                </a:solidFill>
                <a:latin typeface="Montserrat" panose="00000500000000000000" pitchFamily="2" charset="-18"/>
              </a:defRPr>
            </a:lvl4pPr>
            <a:lvl5pPr>
              <a:defRPr sz="1600">
                <a:solidFill>
                  <a:schemeClr val="bg1"/>
                </a:solidFill>
                <a:latin typeface="Montserrat" panose="00000500000000000000" pitchFamily="2" charset="-18"/>
              </a:defRPr>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Zástupný symbol obrázku 4">
            <a:extLst>
              <a:ext uri="{FF2B5EF4-FFF2-40B4-BE49-F238E27FC236}">
                <a16:creationId xmlns:a16="http://schemas.microsoft.com/office/drawing/2014/main" id="{C619A8DE-33DD-4C3C-5007-7184C1609AD7}"/>
              </a:ext>
            </a:extLst>
          </p:cNvPr>
          <p:cNvSpPr>
            <a:spLocks noGrp="1"/>
          </p:cNvSpPr>
          <p:nvPr>
            <p:ph type="pic" sz="quarter" idx="11"/>
          </p:nvPr>
        </p:nvSpPr>
        <p:spPr>
          <a:xfrm>
            <a:off x="7126515" y="1835150"/>
            <a:ext cx="4616224" cy="3998913"/>
          </a:xfrm>
          <a:prstGeom prst="rect">
            <a:avLst/>
          </a:prstGeom>
        </p:spPr>
        <p:txBody>
          <a:bodyPr/>
          <a:lstStyle/>
          <a:p>
            <a:endParaRPr lang="en-US"/>
          </a:p>
        </p:txBody>
      </p:sp>
    </p:spTree>
    <p:extLst>
      <p:ext uri="{BB962C8B-B14F-4D97-AF65-F5344CB8AC3E}">
        <p14:creationId xmlns:p14="http://schemas.microsoft.com/office/powerpoint/2010/main" val="74553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ředstaveni Anect - 1">
    <p:spTree>
      <p:nvGrpSpPr>
        <p:cNvPr id="1" name=""/>
        <p:cNvGrpSpPr/>
        <p:nvPr/>
      </p:nvGrpSpPr>
      <p:grpSpPr>
        <a:xfrm>
          <a:off x="0" y="0"/>
          <a:ext cx="0" cy="0"/>
          <a:chOff x="0" y="0"/>
          <a:chExt cx="0" cy="0"/>
        </a:xfrm>
      </p:grpSpPr>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1079499" y="2042228"/>
            <a:ext cx="10553057" cy="745246"/>
          </a:xfrm>
        </p:spPr>
        <p:txBody>
          <a:bodyPr anchor="t"/>
          <a:lstStyle>
            <a:lvl1pPr marL="0" indent="0">
              <a:lnSpc>
                <a:spcPct val="150000"/>
              </a:lnSpc>
              <a:buNone/>
              <a:defRPr sz="1800"/>
            </a:lvl1pPr>
          </a:lstStyle>
          <a:p>
            <a:r>
              <a:rPr lang="en-US" dirty="0"/>
              <a:t>We are a leading supplier of integrated solutions and services in the </a:t>
            </a:r>
            <a:br>
              <a:rPr lang="cs-CZ" dirty="0"/>
            </a:br>
            <a:r>
              <a:rPr lang="cs-CZ" dirty="0"/>
              <a:t>IT </a:t>
            </a:r>
            <a:r>
              <a:rPr lang="en-US" dirty="0"/>
              <a:t>and communication technologies with a strong emphasis on ICT security.</a:t>
            </a:r>
            <a:endParaRPr lang="en-GB" dirty="0"/>
          </a:p>
        </p:txBody>
      </p:sp>
      <p:sp>
        <p:nvSpPr>
          <p:cNvPr id="5" name="Obdélník 4">
            <a:extLst>
              <a:ext uri="{FF2B5EF4-FFF2-40B4-BE49-F238E27FC236}">
                <a16:creationId xmlns:a16="http://schemas.microsoft.com/office/drawing/2014/main" id="{CF3E0DFF-E429-4B73-99D1-C226C18F60A8}"/>
              </a:ext>
            </a:extLst>
          </p:cNvPr>
          <p:cNvSpPr/>
          <p:nvPr userDrawn="1"/>
        </p:nvSpPr>
        <p:spPr>
          <a:xfrm>
            <a:off x="1438991" y="3138342"/>
            <a:ext cx="3161584" cy="745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lgn="l">
              <a:lnSpc>
                <a:spcPct val="100000"/>
              </a:lnSpc>
              <a:spcBef>
                <a:spcPts val="0"/>
              </a:spcBef>
              <a:spcAft>
                <a:spcPts val="0"/>
              </a:spcAft>
            </a:pPr>
            <a:r>
              <a:rPr lang="cs-CZ" sz="3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30</a:t>
            </a:r>
            <a:r>
              <a:rPr lang="cs-CZ" sz="20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p>
          <a:p>
            <a:pPr algn="l">
              <a:lnSpc>
                <a:spcPct val="100000"/>
              </a:lnSpc>
              <a:spcBef>
                <a:spcPts val="0"/>
              </a:spcBef>
              <a:spcAft>
                <a:spcPts val="0"/>
              </a:spcAft>
            </a:pPr>
            <a:r>
              <a:rPr lang="cs-CZ" sz="18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years</a:t>
            </a:r>
            <a:r>
              <a:rPr lang="cs-CZ" sz="18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on </a:t>
            </a:r>
            <a:r>
              <a:rPr lang="cs-CZ" sz="18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the</a:t>
            </a:r>
            <a:r>
              <a:rPr lang="cs-CZ" sz="18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market</a:t>
            </a:r>
            <a:endParaRPr lang="cs-CZ" sz="1800" dirty="0">
              <a:solidFill>
                <a:srgbClr val="000000"/>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6" name="Obdélník 5">
            <a:extLst>
              <a:ext uri="{FF2B5EF4-FFF2-40B4-BE49-F238E27FC236}">
                <a16:creationId xmlns:a16="http://schemas.microsoft.com/office/drawing/2014/main" id="{CA9256F2-5829-4015-8475-6821A33F7486}"/>
              </a:ext>
            </a:extLst>
          </p:cNvPr>
          <p:cNvSpPr/>
          <p:nvPr userDrawn="1"/>
        </p:nvSpPr>
        <p:spPr>
          <a:xfrm>
            <a:off x="9080983" y="3142180"/>
            <a:ext cx="2010477" cy="745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lgn="l">
              <a:lnSpc>
                <a:spcPct val="100000"/>
              </a:lnSpc>
              <a:spcBef>
                <a:spcPts val="600"/>
              </a:spcBef>
              <a:spcAft>
                <a:spcPts val="600"/>
              </a:spcAft>
            </a:pPr>
            <a:r>
              <a:rPr lang="cs-CZ" sz="3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160</a:t>
            </a:r>
            <a: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8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professionals</a:t>
            </a:r>
            <a:endParaRPr lang="cs-CZ" sz="1800" dirty="0">
              <a:solidFill>
                <a:srgbClr val="000000"/>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7" name="Obdélník 6">
            <a:extLst>
              <a:ext uri="{FF2B5EF4-FFF2-40B4-BE49-F238E27FC236}">
                <a16:creationId xmlns:a16="http://schemas.microsoft.com/office/drawing/2014/main" id="{93D48476-E3A9-4789-BC64-10DCB82DE733}"/>
              </a:ext>
            </a:extLst>
          </p:cNvPr>
          <p:cNvSpPr/>
          <p:nvPr userDrawn="1"/>
        </p:nvSpPr>
        <p:spPr>
          <a:xfrm>
            <a:off x="4467073" y="4285067"/>
            <a:ext cx="1530755" cy="1147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lgn="l">
              <a:lnSpc>
                <a:spcPct val="100000"/>
              </a:lnSpc>
              <a:spcBef>
                <a:spcPts val="600"/>
              </a:spcBef>
              <a:spcAft>
                <a:spcPts val="600"/>
              </a:spcAft>
            </a:pPr>
            <a:r>
              <a:rPr lang="cs-CZ" sz="28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180</a:t>
            </a:r>
            <a:r>
              <a:rPr lang="cs-CZ" sz="20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4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satisfied</a:t>
            </a: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r>
              <a:rPr lang="cs-CZ" sz="14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customers</a:t>
            </a: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in 2024</a:t>
            </a:r>
            <a:endParaRPr lang="cs-CZ" sz="1050" dirty="0">
              <a:solidFill>
                <a:srgbClr val="000000"/>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8" name="Obdélník 7">
            <a:extLst>
              <a:ext uri="{FF2B5EF4-FFF2-40B4-BE49-F238E27FC236}">
                <a16:creationId xmlns:a16="http://schemas.microsoft.com/office/drawing/2014/main" id="{B9FCB110-D577-4DFB-9994-6DECED551BAF}"/>
              </a:ext>
            </a:extLst>
          </p:cNvPr>
          <p:cNvSpPr/>
          <p:nvPr userDrawn="1"/>
        </p:nvSpPr>
        <p:spPr>
          <a:xfrm>
            <a:off x="6153612" y="5685754"/>
            <a:ext cx="3833024" cy="745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l">
              <a:lnSpc>
                <a:spcPct val="100000"/>
              </a:lnSpc>
              <a:spcBef>
                <a:spcPts val="600"/>
              </a:spcBef>
              <a:spcAft>
                <a:spcPts val="600"/>
              </a:spcAft>
            </a:pP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Level </a:t>
            </a:r>
            <a:r>
              <a:rPr lang="cs-CZ" sz="14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security</a:t>
            </a: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clearance </a:t>
            </a:r>
            <a:b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a:t>
            </a:r>
            <a:r>
              <a:rPr lang="cs-CZ" sz="14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Confidential</a:t>
            </a: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a:t>
            </a:r>
          </a:p>
        </p:txBody>
      </p:sp>
      <p:sp>
        <p:nvSpPr>
          <p:cNvPr id="9" name="Obdélník 8">
            <a:extLst>
              <a:ext uri="{FF2B5EF4-FFF2-40B4-BE49-F238E27FC236}">
                <a16:creationId xmlns:a16="http://schemas.microsoft.com/office/drawing/2014/main" id="{95BEBE20-C3DC-7CE5-EF8B-D2D2DB347780}"/>
              </a:ext>
            </a:extLst>
          </p:cNvPr>
          <p:cNvSpPr/>
          <p:nvPr userDrawn="1"/>
        </p:nvSpPr>
        <p:spPr>
          <a:xfrm>
            <a:off x="5421315" y="3142180"/>
            <a:ext cx="3659668" cy="745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lgn="l">
              <a:lnSpc>
                <a:spcPct val="100000"/>
              </a:lnSpc>
              <a:spcBef>
                <a:spcPts val="600"/>
              </a:spcBef>
              <a:spcAft>
                <a:spcPts val="600"/>
              </a:spcAft>
            </a:pPr>
            <a:r>
              <a:rPr lang="cs-CZ" sz="3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4</a:t>
            </a:r>
            <a: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en-US" sz="18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branches in the C</a:t>
            </a:r>
            <a:r>
              <a:rPr lang="cs-CZ" sz="18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zechia</a:t>
            </a:r>
            <a:endParaRPr lang="cs-CZ" sz="1800" dirty="0">
              <a:solidFill>
                <a:srgbClr val="000000"/>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14" name="Obdélník 13">
            <a:extLst>
              <a:ext uri="{FF2B5EF4-FFF2-40B4-BE49-F238E27FC236}">
                <a16:creationId xmlns:a16="http://schemas.microsoft.com/office/drawing/2014/main" id="{6569BA96-5877-7C52-8FC5-507E3DFFBA80}"/>
              </a:ext>
            </a:extLst>
          </p:cNvPr>
          <p:cNvSpPr/>
          <p:nvPr userDrawn="1"/>
        </p:nvSpPr>
        <p:spPr>
          <a:xfrm>
            <a:off x="9080983" y="4303728"/>
            <a:ext cx="2139979" cy="1044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lgn="l">
              <a:lnSpc>
                <a:spcPct val="100000"/>
              </a:lnSpc>
              <a:spcBef>
                <a:spcPts val="600"/>
              </a:spcBef>
              <a:spcAft>
                <a:spcPts val="600"/>
              </a:spcAft>
            </a:pPr>
            <a:r>
              <a:rPr lang="cs-CZ" sz="28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208</a:t>
            </a:r>
            <a:r>
              <a:rPr lang="cs-CZ" sz="3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4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finished</a:t>
            </a: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r>
              <a:rPr lang="cs-CZ" sz="14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projects</a:t>
            </a: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in 2024</a:t>
            </a:r>
            <a:endParaRPr lang="cs-CZ" sz="1050" dirty="0">
              <a:solidFill>
                <a:srgbClr val="000000"/>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15" name="Obdélník 14">
            <a:extLst>
              <a:ext uri="{FF2B5EF4-FFF2-40B4-BE49-F238E27FC236}">
                <a16:creationId xmlns:a16="http://schemas.microsoft.com/office/drawing/2014/main" id="{346AAD77-411C-6214-F525-427C9193DE8D}"/>
              </a:ext>
            </a:extLst>
          </p:cNvPr>
          <p:cNvSpPr/>
          <p:nvPr userDrawn="1"/>
        </p:nvSpPr>
        <p:spPr>
          <a:xfrm>
            <a:off x="9880392" y="5685753"/>
            <a:ext cx="2485897" cy="745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l">
              <a:lnSpc>
                <a:spcPct val="100000"/>
              </a:lnSpc>
              <a:spcBef>
                <a:spcPts val="600"/>
              </a:spcBef>
              <a:spcAft>
                <a:spcPts val="600"/>
              </a:spcAft>
            </a:pP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24/7 support</a:t>
            </a:r>
            <a:endParaRPr lang="cs-CZ" sz="1400" dirty="0">
              <a:solidFill>
                <a:srgbClr val="000000"/>
              </a:solidFill>
              <a:effectLst/>
              <a:latin typeface="Montserrat Light"/>
              <a:ea typeface="Calibri" panose="020F0502020204030204" pitchFamily="34" charset="0"/>
              <a:cs typeface="Times New Roman" panose="02020603050405020304" pitchFamily="18" charset="0"/>
            </a:endParaRPr>
          </a:p>
        </p:txBody>
      </p:sp>
      <p:sp>
        <p:nvSpPr>
          <p:cNvPr id="16" name="Obdélník 15">
            <a:extLst>
              <a:ext uri="{FF2B5EF4-FFF2-40B4-BE49-F238E27FC236}">
                <a16:creationId xmlns:a16="http://schemas.microsoft.com/office/drawing/2014/main" id="{812BF26B-CBA0-C2DE-B2F4-0E4C93D816AE}"/>
              </a:ext>
            </a:extLst>
          </p:cNvPr>
          <p:cNvSpPr/>
          <p:nvPr userDrawn="1"/>
        </p:nvSpPr>
        <p:spPr>
          <a:xfrm>
            <a:off x="1549101" y="5703066"/>
            <a:ext cx="3142535" cy="745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l">
              <a:lnSpc>
                <a:spcPct val="100000"/>
              </a:lnSpc>
              <a:spcBef>
                <a:spcPts val="600"/>
              </a:spcBef>
              <a:spcAft>
                <a:spcPts val="600"/>
              </a:spcAft>
            </a:pP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27 </a:t>
            </a:r>
            <a:r>
              <a:rPr lang="en-US"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supported projects within CSR activities in 202</a:t>
            </a: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2</a:t>
            </a:r>
            <a:endParaRPr lang="cs-CZ" sz="1400" dirty="0">
              <a:solidFill>
                <a:srgbClr val="000000"/>
              </a:solidFill>
              <a:effectLst/>
              <a:latin typeface="Montserrat Light"/>
              <a:ea typeface="Calibri" panose="020F0502020204030204" pitchFamily="34" charset="0"/>
              <a:cs typeface="Times New Roman" panose="02020603050405020304" pitchFamily="18" charset="0"/>
            </a:endParaRPr>
          </a:p>
        </p:txBody>
      </p:sp>
      <p:pic>
        <p:nvPicPr>
          <p:cNvPr id="3" name="Grafický objekt 2" descr="Otevřená ruka se souvislou výplní">
            <a:extLst>
              <a:ext uri="{FF2B5EF4-FFF2-40B4-BE49-F238E27FC236}">
                <a16:creationId xmlns:a16="http://schemas.microsoft.com/office/drawing/2014/main" id="{33EB3BA1-D187-1008-C8D6-747D67FECB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1151" y="5920519"/>
            <a:ext cx="393853" cy="393853"/>
          </a:xfrm>
          <a:prstGeom prst="rect">
            <a:avLst/>
          </a:prstGeom>
        </p:spPr>
      </p:pic>
      <p:pic>
        <p:nvPicPr>
          <p:cNvPr id="10" name="Grafický objekt 9" descr="Diplom stočený do role se souvislou výplní">
            <a:extLst>
              <a:ext uri="{FF2B5EF4-FFF2-40B4-BE49-F238E27FC236}">
                <a16:creationId xmlns:a16="http://schemas.microsoft.com/office/drawing/2014/main" id="{B4005042-08B0-7BE1-E151-65C1CE3737B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1354" y="5879560"/>
            <a:ext cx="479041" cy="479041"/>
          </a:xfrm>
          <a:prstGeom prst="rect">
            <a:avLst/>
          </a:prstGeom>
        </p:spPr>
      </p:pic>
      <p:pic>
        <p:nvPicPr>
          <p:cNvPr id="13" name="Grafický objekt 12" descr="Call centrum se souvislou výplní">
            <a:extLst>
              <a:ext uri="{FF2B5EF4-FFF2-40B4-BE49-F238E27FC236}">
                <a16:creationId xmlns:a16="http://schemas.microsoft.com/office/drawing/2014/main" id="{51040E67-1DA7-A345-8FFF-4C4D1E8D6DE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587489" y="5920519"/>
            <a:ext cx="310340" cy="310340"/>
          </a:xfrm>
          <a:prstGeom prst="rect">
            <a:avLst/>
          </a:prstGeom>
        </p:spPr>
      </p:pic>
      <p:pic>
        <p:nvPicPr>
          <p:cNvPr id="18" name="Grafický objekt 17" descr="Město se souvislou výplní">
            <a:extLst>
              <a:ext uri="{FF2B5EF4-FFF2-40B4-BE49-F238E27FC236}">
                <a16:creationId xmlns:a16="http://schemas.microsoft.com/office/drawing/2014/main" id="{C9F5207E-6F26-395E-1129-3FE8219559E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691636" y="3062071"/>
            <a:ext cx="604629" cy="604629"/>
          </a:xfrm>
          <a:prstGeom prst="rect">
            <a:avLst/>
          </a:prstGeom>
        </p:spPr>
      </p:pic>
      <p:pic>
        <p:nvPicPr>
          <p:cNvPr id="24" name="Grafický objekt 23" descr="Hrdina se souvislou výplní">
            <a:extLst>
              <a:ext uri="{FF2B5EF4-FFF2-40B4-BE49-F238E27FC236}">
                <a16:creationId xmlns:a16="http://schemas.microsoft.com/office/drawing/2014/main" id="{642D7333-B1F3-ADA0-6C27-1180F6EC3D12}"/>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500471" y="3149986"/>
            <a:ext cx="502101" cy="502101"/>
          </a:xfrm>
          <a:prstGeom prst="rect">
            <a:avLst/>
          </a:prstGeom>
        </p:spPr>
      </p:pic>
      <p:pic>
        <p:nvPicPr>
          <p:cNvPr id="28" name="Grafický objekt 27" descr="Denní kalendář se souvislou výplní">
            <a:extLst>
              <a:ext uri="{FF2B5EF4-FFF2-40B4-BE49-F238E27FC236}">
                <a16:creationId xmlns:a16="http://schemas.microsoft.com/office/drawing/2014/main" id="{077C2AA1-1E88-DB34-672C-39416084963B}"/>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29069" y="3183742"/>
            <a:ext cx="381370" cy="381370"/>
          </a:xfrm>
          <a:prstGeom prst="rect">
            <a:avLst/>
          </a:prstGeom>
        </p:spPr>
      </p:pic>
      <p:grpSp>
        <p:nvGrpSpPr>
          <p:cNvPr id="55" name="Skupina 54">
            <a:extLst>
              <a:ext uri="{FF2B5EF4-FFF2-40B4-BE49-F238E27FC236}">
                <a16:creationId xmlns:a16="http://schemas.microsoft.com/office/drawing/2014/main" id="{38C267E2-08B4-5448-CBDC-42B5E2B3F4F4}"/>
              </a:ext>
            </a:extLst>
          </p:cNvPr>
          <p:cNvGrpSpPr/>
          <p:nvPr userDrawn="1"/>
        </p:nvGrpSpPr>
        <p:grpSpPr>
          <a:xfrm>
            <a:off x="1065795" y="4267755"/>
            <a:ext cx="3346295" cy="1176118"/>
            <a:chOff x="7721539" y="2984175"/>
            <a:chExt cx="3346295" cy="1176118"/>
          </a:xfrm>
        </p:grpSpPr>
        <p:grpSp>
          <p:nvGrpSpPr>
            <p:cNvPr id="36" name="Skupina 35">
              <a:extLst>
                <a:ext uri="{FF2B5EF4-FFF2-40B4-BE49-F238E27FC236}">
                  <a16:creationId xmlns:a16="http://schemas.microsoft.com/office/drawing/2014/main" id="{B56066AA-B11A-E825-FDD5-08528E2CEEC0}"/>
                </a:ext>
              </a:extLst>
            </p:cNvPr>
            <p:cNvGrpSpPr/>
            <p:nvPr userDrawn="1"/>
          </p:nvGrpSpPr>
          <p:grpSpPr>
            <a:xfrm>
              <a:off x="7721539" y="2984175"/>
              <a:ext cx="3312577" cy="401879"/>
              <a:chOff x="8230111" y="3668644"/>
              <a:chExt cx="3312577" cy="401879"/>
            </a:xfrm>
          </p:grpSpPr>
          <p:pic>
            <p:nvPicPr>
              <p:cNvPr id="22" name="Grafický objekt 21" descr="Symbol zvednutého palce se souvislou výplní">
                <a:extLst>
                  <a:ext uri="{FF2B5EF4-FFF2-40B4-BE49-F238E27FC236}">
                    <a16:creationId xmlns:a16="http://schemas.microsoft.com/office/drawing/2014/main" id="{633CFB24-A477-A75E-F431-57E35744376A}"/>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230111" y="3685956"/>
                <a:ext cx="384567" cy="384567"/>
              </a:xfrm>
              <a:prstGeom prst="rect">
                <a:avLst/>
              </a:prstGeom>
            </p:spPr>
          </p:pic>
          <p:pic>
            <p:nvPicPr>
              <p:cNvPr id="29" name="Grafický objekt 28" descr="Symbol zvednutého palce se souvislou výplní">
                <a:extLst>
                  <a:ext uri="{FF2B5EF4-FFF2-40B4-BE49-F238E27FC236}">
                    <a16:creationId xmlns:a16="http://schemas.microsoft.com/office/drawing/2014/main" id="{CD0A2053-17BD-213A-F52E-538B2A6C0F78}"/>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648398" y="3685956"/>
                <a:ext cx="384567" cy="384567"/>
              </a:xfrm>
              <a:prstGeom prst="rect">
                <a:avLst/>
              </a:prstGeom>
            </p:spPr>
          </p:pic>
          <p:pic>
            <p:nvPicPr>
              <p:cNvPr id="30" name="Grafický objekt 29" descr="Symbol zvednutého palce se souvislou výplní">
                <a:extLst>
                  <a:ext uri="{FF2B5EF4-FFF2-40B4-BE49-F238E27FC236}">
                    <a16:creationId xmlns:a16="http://schemas.microsoft.com/office/drawing/2014/main" id="{3D649C7B-8DAF-B182-D878-2390ECBE2123}"/>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066685" y="3685956"/>
                <a:ext cx="384567" cy="384567"/>
              </a:xfrm>
              <a:prstGeom prst="rect">
                <a:avLst/>
              </a:prstGeom>
            </p:spPr>
          </p:pic>
          <p:pic>
            <p:nvPicPr>
              <p:cNvPr id="31" name="Grafický objekt 30" descr="Symbol zvednutého palce se souvislou výplní">
                <a:extLst>
                  <a:ext uri="{FF2B5EF4-FFF2-40B4-BE49-F238E27FC236}">
                    <a16:creationId xmlns:a16="http://schemas.microsoft.com/office/drawing/2014/main" id="{C0C0FB9D-E93D-51DF-1B3C-602447E68F3D}"/>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484972" y="3685956"/>
                <a:ext cx="384567" cy="384567"/>
              </a:xfrm>
              <a:prstGeom prst="rect">
                <a:avLst/>
              </a:prstGeom>
            </p:spPr>
          </p:pic>
          <p:pic>
            <p:nvPicPr>
              <p:cNvPr id="32" name="Grafický objekt 31" descr="Symbol zvednutého palce se souvislou výplní">
                <a:extLst>
                  <a:ext uri="{FF2B5EF4-FFF2-40B4-BE49-F238E27FC236}">
                    <a16:creationId xmlns:a16="http://schemas.microsoft.com/office/drawing/2014/main" id="{CC24E9DC-3E94-D119-DBFD-9D939E61EA06}"/>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903259" y="3685956"/>
                <a:ext cx="384567" cy="384567"/>
              </a:xfrm>
              <a:prstGeom prst="rect">
                <a:avLst/>
              </a:prstGeom>
            </p:spPr>
          </p:pic>
          <p:pic>
            <p:nvPicPr>
              <p:cNvPr id="33" name="Grafický objekt 32" descr="Symbol zvednutého palce se souvislou výplní">
                <a:extLst>
                  <a:ext uri="{FF2B5EF4-FFF2-40B4-BE49-F238E27FC236}">
                    <a16:creationId xmlns:a16="http://schemas.microsoft.com/office/drawing/2014/main" id="{754A4033-B0E1-FD01-C6FA-B97EDD68AF31}"/>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321546" y="3685956"/>
                <a:ext cx="384567" cy="384567"/>
              </a:xfrm>
              <a:prstGeom prst="rect">
                <a:avLst/>
              </a:prstGeom>
            </p:spPr>
          </p:pic>
          <p:pic>
            <p:nvPicPr>
              <p:cNvPr id="34" name="Grafický objekt 33" descr="Symbol zvednutého palce se souvislou výplní">
                <a:extLst>
                  <a:ext uri="{FF2B5EF4-FFF2-40B4-BE49-F238E27FC236}">
                    <a16:creationId xmlns:a16="http://schemas.microsoft.com/office/drawing/2014/main" id="{CB0782DF-E46B-778F-BB5C-3EB33C0B6C4C}"/>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739833" y="3668644"/>
                <a:ext cx="384567" cy="384567"/>
              </a:xfrm>
              <a:prstGeom prst="rect">
                <a:avLst/>
              </a:prstGeom>
            </p:spPr>
          </p:pic>
          <p:pic>
            <p:nvPicPr>
              <p:cNvPr id="35" name="Grafický objekt 34" descr="Symbol zvednutého palce se souvislou výplní">
                <a:extLst>
                  <a:ext uri="{FF2B5EF4-FFF2-40B4-BE49-F238E27FC236}">
                    <a16:creationId xmlns:a16="http://schemas.microsoft.com/office/drawing/2014/main" id="{F7888A00-DB83-91AE-CE6C-E1DE59B8F1EE}"/>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158121" y="3668644"/>
                <a:ext cx="384567" cy="384567"/>
              </a:xfrm>
              <a:prstGeom prst="rect">
                <a:avLst/>
              </a:prstGeom>
            </p:spPr>
          </p:pic>
        </p:grpSp>
        <p:grpSp>
          <p:nvGrpSpPr>
            <p:cNvPr id="37" name="Skupina 36">
              <a:extLst>
                <a:ext uri="{FF2B5EF4-FFF2-40B4-BE49-F238E27FC236}">
                  <a16:creationId xmlns:a16="http://schemas.microsoft.com/office/drawing/2014/main" id="{6C771E30-F0BE-9964-0532-4BD124BAC448}"/>
                </a:ext>
              </a:extLst>
            </p:cNvPr>
            <p:cNvGrpSpPr/>
            <p:nvPr userDrawn="1"/>
          </p:nvGrpSpPr>
          <p:grpSpPr>
            <a:xfrm>
              <a:off x="7738398" y="3364503"/>
              <a:ext cx="3312577" cy="401879"/>
              <a:chOff x="8230111" y="3668644"/>
              <a:chExt cx="3312577" cy="401879"/>
            </a:xfrm>
          </p:grpSpPr>
          <p:pic>
            <p:nvPicPr>
              <p:cNvPr id="38" name="Grafický objekt 37" descr="Symbol zvednutého palce se souvislou výplní">
                <a:extLst>
                  <a:ext uri="{FF2B5EF4-FFF2-40B4-BE49-F238E27FC236}">
                    <a16:creationId xmlns:a16="http://schemas.microsoft.com/office/drawing/2014/main" id="{E5054338-26C5-2DCE-0FC4-C2BCE579E67A}"/>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230111" y="3685956"/>
                <a:ext cx="384567" cy="384567"/>
              </a:xfrm>
              <a:prstGeom prst="rect">
                <a:avLst/>
              </a:prstGeom>
            </p:spPr>
          </p:pic>
          <p:pic>
            <p:nvPicPr>
              <p:cNvPr id="39" name="Grafický objekt 38" descr="Symbol zvednutého palce se souvislou výplní">
                <a:extLst>
                  <a:ext uri="{FF2B5EF4-FFF2-40B4-BE49-F238E27FC236}">
                    <a16:creationId xmlns:a16="http://schemas.microsoft.com/office/drawing/2014/main" id="{C8A422CD-C502-AF27-A7AE-ACD1937C3D9C}"/>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648398" y="3685956"/>
                <a:ext cx="384567" cy="384567"/>
              </a:xfrm>
              <a:prstGeom prst="rect">
                <a:avLst/>
              </a:prstGeom>
            </p:spPr>
          </p:pic>
          <p:pic>
            <p:nvPicPr>
              <p:cNvPr id="40" name="Grafický objekt 39" descr="Symbol zvednutého palce se souvislou výplní">
                <a:extLst>
                  <a:ext uri="{FF2B5EF4-FFF2-40B4-BE49-F238E27FC236}">
                    <a16:creationId xmlns:a16="http://schemas.microsoft.com/office/drawing/2014/main" id="{BE9591E2-ADAA-95C5-0A38-2AF5EFFC7172}"/>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066685" y="3685956"/>
                <a:ext cx="384567" cy="384567"/>
              </a:xfrm>
              <a:prstGeom prst="rect">
                <a:avLst/>
              </a:prstGeom>
            </p:spPr>
          </p:pic>
          <p:pic>
            <p:nvPicPr>
              <p:cNvPr id="41" name="Grafický objekt 40" descr="Symbol zvednutého palce se souvislou výplní">
                <a:extLst>
                  <a:ext uri="{FF2B5EF4-FFF2-40B4-BE49-F238E27FC236}">
                    <a16:creationId xmlns:a16="http://schemas.microsoft.com/office/drawing/2014/main" id="{360DA215-77EE-6635-5D54-C5291FCE0E09}"/>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484972" y="3685956"/>
                <a:ext cx="384567" cy="384567"/>
              </a:xfrm>
              <a:prstGeom prst="rect">
                <a:avLst/>
              </a:prstGeom>
            </p:spPr>
          </p:pic>
          <p:pic>
            <p:nvPicPr>
              <p:cNvPr id="42" name="Grafický objekt 41" descr="Symbol zvednutého palce se souvislou výplní">
                <a:extLst>
                  <a:ext uri="{FF2B5EF4-FFF2-40B4-BE49-F238E27FC236}">
                    <a16:creationId xmlns:a16="http://schemas.microsoft.com/office/drawing/2014/main" id="{FA02158B-FE54-044E-1EC3-3AFE278D618D}"/>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903259" y="3685956"/>
                <a:ext cx="384567" cy="384567"/>
              </a:xfrm>
              <a:prstGeom prst="rect">
                <a:avLst/>
              </a:prstGeom>
            </p:spPr>
          </p:pic>
          <p:pic>
            <p:nvPicPr>
              <p:cNvPr id="43" name="Grafický objekt 42" descr="Symbol zvednutého palce se souvislou výplní">
                <a:extLst>
                  <a:ext uri="{FF2B5EF4-FFF2-40B4-BE49-F238E27FC236}">
                    <a16:creationId xmlns:a16="http://schemas.microsoft.com/office/drawing/2014/main" id="{4294605B-B278-80F0-1E03-DB36E207EEDA}"/>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321546" y="3685956"/>
                <a:ext cx="384567" cy="384567"/>
              </a:xfrm>
              <a:prstGeom prst="rect">
                <a:avLst/>
              </a:prstGeom>
            </p:spPr>
          </p:pic>
          <p:pic>
            <p:nvPicPr>
              <p:cNvPr id="44" name="Grafický objekt 43" descr="Symbol zvednutého palce se souvislou výplní">
                <a:extLst>
                  <a:ext uri="{FF2B5EF4-FFF2-40B4-BE49-F238E27FC236}">
                    <a16:creationId xmlns:a16="http://schemas.microsoft.com/office/drawing/2014/main" id="{41F38C85-96B4-8CEA-F914-DCF606B2922F}"/>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739833" y="3668644"/>
                <a:ext cx="384567" cy="384567"/>
              </a:xfrm>
              <a:prstGeom prst="rect">
                <a:avLst/>
              </a:prstGeom>
            </p:spPr>
          </p:pic>
          <p:pic>
            <p:nvPicPr>
              <p:cNvPr id="45" name="Grafický objekt 44" descr="Symbol zvednutého palce se souvislou výplní">
                <a:extLst>
                  <a:ext uri="{FF2B5EF4-FFF2-40B4-BE49-F238E27FC236}">
                    <a16:creationId xmlns:a16="http://schemas.microsoft.com/office/drawing/2014/main" id="{673DB51D-B126-75B0-2AFD-C9EFD0CDD663}"/>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158121" y="3668644"/>
                <a:ext cx="384567" cy="384567"/>
              </a:xfrm>
              <a:prstGeom prst="rect">
                <a:avLst/>
              </a:prstGeom>
            </p:spPr>
          </p:pic>
        </p:grpSp>
        <p:grpSp>
          <p:nvGrpSpPr>
            <p:cNvPr id="46" name="Skupina 45">
              <a:extLst>
                <a:ext uri="{FF2B5EF4-FFF2-40B4-BE49-F238E27FC236}">
                  <a16:creationId xmlns:a16="http://schemas.microsoft.com/office/drawing/2014/main" id="{4F182DC8-9763-CC2A-AC74-AFC406716505}"/>
                </a:ext>
              </a:extLst>
            </p:cNvPr>
            <p:cNvGrpSpPr/>
            <p:nvPr userDrawn="1"/>
          </p:nvGrpSpPr>
          <p:grpSpPr>
            <a:xfrm>
              <a:off x="7755257" y="3758414"/>
              <a:ext cx="3312577" cy="401879"/>
              <a:chOff x="8230111" y="3668644"/>
              <a:chExt cx="3312577" cy="401879"/>
            </a:xfrm>
          </p:grpSpPr>
          <p:pic>
            <p:nvPicPr>
              <p:cNvPr id="47" name="Grafický objekt 46" descr="Symbol zvednutého palce se souvislou výplní">
                <a:extLst>
                  <a:ext uri="{FF2B5EF4-FFF2-40B4-BE49-F238E27FC236}">
                    <a16:creationId xmlns:a16="http://schemas.microsoft.com/office/drawing/2014/main" id="{65FF3F4C-6810-8E40-4E59-B3B93E919288}"/>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230111" y="3685956"/>
                <a:ext cx="384567" cy="384567"/>
              </a:xfrm>
              <a:prstGeom prst="rect">
                <a:avLst/>
              </a:prstGeom>
            </p:spPr>
          </p:pic>
          <p:pic>
            <p:nvPicPr>
              <p:cNvPr id="48" name="Grafický objekt 47" descr="Symbol zvednutého palce se souvislou výplní">
                <a:extLst>
                  <a:ext uri="{FF2B5EF4-FFF2-40B4-BE49-F238E27FC236}">
                    <a16:creationId xmlns:a16="http://schemas.microsoft.com/office/drawing/2014/main" id="{6D0FB030-057A-4304-57AD-723015CA96FE}"/>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648398" y="3685956"/>
                <a:ext cx="384567" cy="384567"/>
              </a:xfrm>
              <a:prstGeom prst="rect">
                <a:avLst/>
              </a:prstGeom>
            </p:spPr>
          </p:pic>
          <p:pic>
            <p:nvPicPr>
              <p:cNvPr id="49" name="Grafický objekt 48" descr="Symbol zvednutého palce se souvislou výplní">
                <a:extLst>
                  <a:ext uri="{FF2B5EF4-FFF2-40B4-BE49-F238E27FC236}">
                    <a16:creationId xmlns:a16="http://schemas.microsoft.com/office/drawing/2014/main" id="{7B785E79-024C-4B4D-F2A7-D6761D4CA283}"/>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066685" y="3685956"/>
                <a:ext cx="384567" cy="384567"/>
              </a:xfrm>
              <a:prstGeom prst="rect">
                <a:avLst/>
              </a:prstGeom>
            </p:spPr>
          </p:pic>
          <p:pic>
            <p:nvPicPr>
              <p:cNvPr id="50" name="Grafický objekt 49" descr="Symbol zvednutého palce se souvislou výplní">
                <a:extLst>
                  <a:ext uri="{FF2B5EF4-FFF2-40B4-BE49-F238E27FC236}">
                    <a16:creationId xmlns:a16="http://schemas.microsoft.com/office/drawing/2014/main" id="{C41D871E-D600-5006-7D1C-207C6B68A0F9}"/>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484972" y="3685956"/>
                <a:ext cx="384567" cy="384567"/>
              </a:xfrm>
              <a:prstGeom prst="rect">
                <a:avLst/>
              </a:prstGeom>
            </p:spPr>
          </p:pic>
          <p:pic>
            <p:nvPicPr>
              <p:cNvPr id="51" name="Grafický objekt 50" descr="Symbol zvednutého palce se souvislou výplní">
                <a:extLst>
                  <a:ext uri="{FF2B5EF4-FFF2-40B4-BE49-F238E27FC236}">
                    <a16:creationId xmlns:a16="http://schemas.microsoft.com/office/drawing/2014/main" id="{D975EF14-F984-6D0A-7137-A67474FA92DA}"/>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903259" y="3685956"/>
                <a:ext cx="384567" cy="384567"/>
              </a:xfrm>
              <a:prstGeom prst="rect">
                <a:avLst/>
              </a:prstGeom>
            </p:spPr>
          </p:pic>
          <p:pic>
            <p:nvPicPr>
              <p:cNvPr id="52" name="Grafický objekt 51" descr="Symbol zvednutého palce se souvislou výplní">
                <a:extLst>
                  <a:ext uri="{FF2B5EF4-FFF2-40B4-BE49-F238E27FC236}">
                    <a16:creationId xmlns:a16="http://schemas.microsoft.com/office/drawing/2014/main" id="{D098B76A-C8CA-97B8-F9EA-5A06085227BA}"/>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321546" y="3685956"/>
                <a:ext cx="384567" cy="384567"/>
              </a:xfrm>
              <a:prstGeom prst="rect">
                <a:avLst/>
              </a:prstGeom>
            </p:spPr>
          </p:pic>
          <p:pic>
            <p:nvPicPr>
              <p:cNvPr id="53" name="Grafický objekt 52" descr="Symbol zvednutého palce se souvislou výplní">
                <a:extLst>
                  <a:ext uri="{FF2B5EF4-FFF2-40B4-BE49-F238E27FC236}">
                    <a16:creationId xmlns:a16="http://schemas.microsoft.com/office/drawing/2014/main" id="{3D7F1AD5-AAD4-2476-5090-8DF7A776DB56}"/>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739833" y="3668644"/>
                <a:ext cx="384567" cy="384567"/>
              </a:xfrm>
              <a:prstGeom prst="rect">
                <a:avLst/>
              </a:prstGeom>
            </p:spPr>
          </p:pic>
          <p:pic>
            <p:nvPicPr>
              <p:cNvPr id="54" name="Grafický objekt 53" descr="Symbol zvednutého palce se souvislou výplní">
                <a:extLst>
                  <a:ext uri="{FF2B5EF4-FFF2-40B4-BE49-F238E27FC236}">
                    <a16:creationId xmlns:a16="http://schemas.microsoft.com/office/drawing/2014/main" id="{EA853322-0EBC-2AE0-A53D-7102410923CD}"/>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158121" y="3668644"/>
                <a:ext cx="384567" cy="384567"/>
              </a:xfrm>
              <a:prstGeom prst="rect">
                <a:avLst/>
              </a:prstGeom>
            </p:spPr>
          </p:pic>
        </p:grpSp>
      </p:grpSp>
      <p:grpSp>
        <p:nvGrpSpPr>
          <p:cNvPr id="133" name="Skupina 132">
            <a:extLst>
              <a:ext uri="{FF2B5EF4-FFF2-40B4-BE49-F238E27FC236}">
                <a16:creationId xmlns:a16="http://schemas.microsoft.com/office/drawing/2014/main" id="{9A072DB1-BAFF-887E-83F2-439D010E8247}"/>
              </a:ext>
            </a:extLst>
          </p:cNvPr>
          <p:cNvGrpSpPr/>
          <p:nvPr userDrawn="1"/>
        </p:nvGrpSpPr>
        <p:grpSpPr>
          <a:xfrm>
            <a:off x="6339169" y="4389974"/>
            <a:ext cx="2618827" cy="1096807"/>
            <a:chOff x="7416472" y="4376813"/>
            <a:chExt cx="3247825" cy="1360242"/>
          </a:xfrm>
        </p:grpSpPr>
        <p:grpSp>
          <p:nvGrpSpPr>
            <p:cNvPr id="67" name="Skupina 66">
              <a:extLst>
                <a:ext uri="{FF2B5EF4-FFF2-40B4-BE49-F238E27FC236}">
                  <a16:creationId xmlns:a16="http://schemas.microsoft.com/office/drawing/2014/main" id="{2C0A764A-4CCB-9050-2FF8-CE0B17E1B068}"/>
                </a:ext>
              </a:extLst>
            </p:cNvPr>
            <p:cNvGrpSpPr/>
            <p:nvPr userDrawn="1"/>
          </p:nvGrpSpPr>
          <p:grpSpPr>
            <a:xfrm>
              <a:off x="7416472" y="4376813"/>
              <a:ext cx="3247825" cy="219735"/>
              <a:chOff x="7428428" y="4376813"/>
              <a:chExt cx="3247825" cy="219735"/>
            </a:xfrm>
          </p:grpSpPr>
          <p:pic>
            <p:nvPicPr>
              <p:cNvPr id="20" name="Grafický objekt 19" descr="Zaškrtnutí se souvislou výplní">
                <a:extLst>
                  <a:ext uri="{FF2B5EF4-FFF2-40B4-BE49-F238E27FC236}">
                    <a16:creationId xmlns:a16="http://schemas.microsoft.com/office/drawing/2014/main" id="{C1781A07-C789-6A4C-A64C-47F44301CA31}"/>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428428" y="4376813"/>
                <a:ext cx="219735" cy="219735"/>
              </a:xfrm>
              <a:prstGeom prst="rect">
                <a:avLst/>
              </a:prstGeom>
            </p:spPr>
          </p:pic>
          <p:pic>
            <p:nvPicPr>
              <p:cNvPr id="56" name="Grafický objekt 55" descr="Zaškrtnutí se souvislou výplní">
                <a:extLst>
                  <a:ext uri="{FF2B5EF4-FFF2-40B4-BE49-F238E27FC236}">
                    <a16:creationId xmlns:a16="http://schemas.microsoft.com/office/drawing/2014/main" id="{553BC9D6-DC0E-9A58-9F41-6B53F5D3650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703709" y="4376813"/>
                <a:ext cx="219735" cy="219735"/>
              </a:xfrm>
              <a:prstGeom prst="rect">
                <a:avLst/>
              </a:prstGeom>
            </p:spPr>
          </p:pic>
          <p:pic>
            <p:nvPicPr>
              <p:cNvPr id="57" name="Grafický objekt 56" descr="Zaškrtnutí se souvislou výplní">
                <a:extLst>
                  <a:ext uri="{FF2B5EF4-FFF2-40B4-BE49-F238E27FC236}">
                    <a16:creationId xmlns:a16="http://schemas.microsoft.com/office/drawing/2014/main" id="{1A266AC4-CDD8-89A7-5CFF-07E084785930}"/>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978990" y="4376813"/>
                <a:ext cx="219735" cy="219735"/>
              </a:xfrm>
              <a:prstGeom prst="rect">
                <a:avLst/>
              </a:prstGeom>
            </p:spPr>
          </p:pic>
          <p:pic>
            <p:nvPicPr>
              <p:cNvPr id="58" name="Grafický objekt 57" descr="Zaškrtnutí se souvislou výplní">
                <a:extLst>
                  <a:ext uri="{FF2B5EF4-FFF2-40B4-BE49-F238E27FC236}">
                    <a16:creationId xmlns:a16="http://schemas.microsoft.com/office/drawing/2014/main" id="{6AE2903E-1A88-002B-47E3-35ED7E9C636F}"/>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254271" y="4376813"/>
                <a:ext cx="219735" cy="219735"/>
              </a:xfrm>
              <a:prstGeom prst="rect">
                <a:avLst/>
              </a:prstGeom>
            </p:spPr>
          </p:pic>
          <p:pic>
            <p:nvPicPr>
              <p:cNvPr id="59" name="Grafický objekt 58" descr="Zaškrtnutí se souvislou výplní">
                <a:extLst>
                  <a:ext uri="{FF2B5EF4-FFF2-40B4-BE49-F238E27FC236}">
                    <a16:creationId xmlns:a16="http://schemas.microsoft.com/office/drawing/2014/main" id="{99E91289-611B-BA3B-7486-E4A4B03B5530}"/>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29552" y="4376813"/>
                <a:ext cx="219735" cy="219735"/>
              </a:xfrm>
              <a:prstGeom prst="rect">
                <a:avLst/>
              </a:prstGeom>
            </p:spPr>
          </p:pic>
          <p:pic>
            <p:nvPicPr>
              <p:cNvPr id="60" name="Grafický objekt 59" descr="Zaškrtnutí se souvislou výplní">
                <a:extLst>
                  <a:ext uri="{FF2B5EF4-FFF2-40B4-BE49-F238E27FC236}">
                    <a16:creationId xmlns:a16="http://schemas.microsoft.com/office/drawing/2014/main" id="{B7078748-4701-F3EC-91CB-57DD7396BFE6}"/>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804833" y="4376813"/>
                <a:ext cx="219735" cy="219735"/>
              </a:xfrm>
              <a:prstGeom prst="rect">
                <a:avLst/>
              </a:prstGeom>
            </p:spPr>
          </p:pic>
          <p:pic>
            <p:nvPicPr>
              <p:cNvPr id="61" name="Grafický objekt 60" descr="Zaškrtnutí se souvislou výplní">
                <a:extLst>
                  <a:ext uri="{FF2B5EF4-FFF2-40B4-BE49-F238E27FC236}">
                    <a16:creationId xmlns:a16="http://schemas.microsoft.com/office/drawing/2014/main" id="{8336E42D-28E6-2C69-5BF1-5DD130736AE2}"/>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080114" y="4376813"/>
                <a:ext cx="219735" cy="219735"/>
              </a:xfrm>
              <a:prstGeom prst="rect">
                <a:avLst/>
              </a:prstGeom>
            </p:spPr>
          </p:pic>
          <p:pic>
            <p:nvPicPr>
              <p:cNvPr id="62" name="Grafický objekt 61" descr="Zaškrtnutí se souvislou výplní">
                <a:extLst>
                  <a:ext uri="{FF2B5EF4-FFF2-40B4-BE49-F238E27FC236}">
                    <a16:creationId xmlns:a16="http://schemas.microsoft.com/office/drawing/2014/main" id="{4A696FF1-EA05-0D95-46BE-2AD694A438AF}"/>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355395" y="4376813"/>
                <a:ext cx="219735" cy="219735"/>
              </a:xfrm>
              <a:prstGeom prst="rect">
                <a:avLst/>
              </a:prstGeom>
            </p:spPr>
          </p:pic>
          <p:pic>
            <p:nvPicPr>
              <p:cNvPr id="63" name="Grafický objekt 62" descr="Zaškrtnutí se souvislou výplní">
                <a:extLst>
                  <a:ext uri="{FF2B5EF4-FFF2-40B4-BE49-F238E27FC236}">
                    <a16:creationId xmlns:a16="http://schemas.microsoft.com/office/drawing/2014/main" id="{3A2E651D-9047-1291-5110-19AD6129DC6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630676" y="4376813"/>
                <a:ext cx="219735" cy="219735"/>
              </a:xfrm>
              <a:prstGeom prst="rect">
                <a:avLst/>
              </a:prstGeom>
            </p:spPr>
          </p:pic>
          <p:pic>
            <p:nvPicPr>
              <p:cNvPr id="64" name="Grafický objekt 63" descr="Zaškrtnutí se souvislou výplní">
                <a:extLst>
                  <a:ext uri="{FF2B5EF4-FFF2-40B4-BE49-F238E27FC236}">
                    <a16:creationId xmlns:a16="http://schemas.microsoft.com/office/drawing/2014/main" id="{3694609A-A41D-1F23-0591-EAF6BC931453}"/>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905957" y="4376813"/>
                <a:ext cx="219735" cy="219735"/>
              </a:xfrm>
              <a:prstGeom prst="rect">
                <a:avLst/>
              </a:prstGeom>
            </p:spPr>
          </p:pic>
          <p:pic>
            <p:nvPicPr>
              <p:cNvPr id="65" name="Grafický objekt 64" descr="Zaškrtnutí se souvislou výplní">
                <a:extLst>
                  <a:ext uri="{FF2B5EF4-FFF2-40B4-BE49-F238E27FC236}">
                    <a16:creationId xmlns:a16="http://schemas.microsoft.com/office/drawing/2014/main" id="{2AE477AE-FD06-C936-6A60-4F25B5F0BBEC}"/>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181238" y="4376813"/>
                <a:ext cx="219735" cy="219735"/>
              </a:xfrm>
              <a:prstGeom prst="rect">
                <a:avLst/>
              </a:prstGeom>
            </p:spPr>
          </p:pic>
          <p:pic>
            <p:nvPicPr>
              <p:cNvPr id="66" name="Grafický objekt 65" descr="Zaškrtnutí se souvislou výplní">
                <a:extLst>
                  <a:ext uri="{FF2B5EF4-FFF2-40B4-BE49-F238E27FC236}">
                    <a16:creationId xmlns:a16="http://schemas.microsoft.com/office/drawing/2014/main" id="{5CDA1751-9094-A3FA-9A77-0C2E14361E80}"/>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456518" y="4376813"/>
                <a:ext cx="219735" cy="219735"/>
              </a:xfrm>
              <a:prstGeom prst="rect">
                <a:avLst/>
              </a:prstGeom>
            </p:spPr>
          </p:pic>
        </p:grpSp>
        <p:grpSp>
          <p:nvGrpSpPr>
            <p:cNvPr id="68" name="Skupina 67">
              <a:extLst>
                <a:ext uri="{FF2B5EF4-FFF2-40B4-BE49-F238E27FC236}">
                  <a16:creationId xmlns:a16="http://schemas.microsoft.com/office/drawing/2014/main" id="{801F2F5E-527C-BB16-7D91-49FA8C136386}"/>
                </a:ext>
              </a:extLst>
            </p:cNvPr>
            <p:cNvGrpSpPr/>
            <p:nvPr userDrawn="1"/>
          </p:nvGrpSpPr>
          <p:grpSpPr>
            <a:xfrm>
              <a:off x="7416472" y="4601636"/>
              <a:ext cx="3247825" cy="219735"/>
              <a:chOff x="7428428" y="4376813"/>
              <a:chExt cx="3247825" cy="219735"/>
            </a:xfrm>
          </p:grpSpPr>
          <p:pic>
            <p:nvPicPr>
              <p:cNvPr id="69" name="Grafický objekt 68" descr="Zaškrtnutí se souvislou výplní">
                <a:extLst>
                  <a:ext uri="{FF2B5EF4-FFF2-40B4-BE49-F238E27FC236}">
                    <a16:creationId xmlns:a16="http://schemas.microsoft.com/office/drawing/2014/main" id="{1A7D4E76-10C1-E4DD-9E6E-0D189FB6BEFA}"/>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428428" y="4376813"/>
                <a:ext cx="219735" cy="219735"/>
              </a:xfrm>
              <a:prstGeom prst="rect">
                <a:avLst/>
              </a:prstGeom>
            </p:spPr>
          </p:pic>
          <p:pic>
            <p:nvPicPr>
              <p:cNvPr id="70" name="Grafický objekt 69" descr="Zaškrtnutí se souvislou výplní">
                <a:extLst>
                  <a:ext uri="{FF2B5EF4-FFF2-40B4-BE49-F238E27FC236}">
                    <a16:creationId xmlns:a16="http://schemas.microsoft.com/office/drawing/2014/main" id="{94E326C1-99FE-AD82-69CA-9E75D4C8894A}"/>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703709" y="4376813"/>
                <a:ext cx="219735" cy="219735"/>
              </a:xfrm>
              <a:prstGeom prst="rect">
                <a:avLst/>
              </a:prstGeom>
            </p:spPr>
          </p:pic>
          <p:pic>
            <p:nvPicPr>
              <p:cNvPr id="71" name="Grafický objekt 70" descr="Zaškrtnutí se souvislou výplní">
                <a:extLst>
                  <a:ext uri="{FF2B5EF4-FFF2-40B4-BE49-F238E27FC236}">
                    <a16:creationId xmlns:a16="http://schemas.microsoft.com/office/drawing/2014/main" id="{07A64B0B-E43C-4185-1C43-217950D41573}"/>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978990" y="4376813"/>
                <a:ext cx="219735" cy="219735"/>
              </a:xfrm>
              <a:prstGeom prst="rect">
                <a:avLst/>
              </a:prstGeom>
            </p:spPr>
          </p:pic>
          <p:pic>
            <p:nvPicPr>
              <p:cNvPr id="72" name="Grafický objekt 71" descr="Zaškrtnutí se souvislou výplní">
                <a:extLst>
                  <a:ext uri="{FF2B5EF4-FFF2-40B4-BE49-F238E27FC236}">
                    <a16:creationId xmlns:a16="http://schemas.microsoft.com/office/drawing/2014/main" id="{FC956EDF-B31E-B78F-D471-6477F33F5A9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254271" y="4376813"/>
                <a:ext cx="219735" cy="219735"/>
              </a:xfrm>
              <a:prstGeom prst="rect">
                <a:avLst/>
              </a:prstGeom>
            </p:spPr>
          </p:pic>
          <p:pic>
            <p:nvPicPr>
              <p:cNvPr id="73" name="Grafický objekt 72" descr="Zaškrtnutí se souvislou výplní">
                <a:extLst>
                  <a:ext uri="{FF2B5EF4-FFF2-40B4-BE49-F238E27FC236}">
                    <a16:creationId xmlns:a16="http://schemas.microsoft.com/office/drawing/2014/main" id="{618A3279-4BC8-F570-4FE2-38386246F3BE}"/>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29552" y="4376813"/>
                <a:ext cx="219735" cy="219735"/>
              </a:xfrm>
              <a:prstGeom prst="rect">
                <a:avLst/>
              </a:prstGeom>
            </p:spPr>
          </p:pic>
          <p:pic>
            <p:nvPicPr>
              <p:cNvPr id="74" name="Grafický objekt 73" descr="Zaškrtnutí se souvislou výplní">
                <a:extLst>
                  <a:ext uri="{FF2B5EF4-FFF2-40B4-BE49-F238E27FC236}">
                    <a16:creationId xmlns:a16="http://schemas.microsoft.com/office/drawing/2014/main" id="{3D257744-87AC-4059-0983-4070E7AB6E7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804833" y="4376813"/>
                <a:ext cx="219735" cy="219735"/>
              </a:xfrm>
              <a:prstGeom prst="rect">
                <a:avLst/>
              </a:prstGeom>
            </p:spPr>
          </p:pic>
          <p:pic>
            <p:nvPicPr>
              <p:cNvPr id="75" name="Grafický objekt 74" descr="Zaškrtnutí se souvislou výplní">
                <a:extLst>
                  <a:ext uri="{FF2B5EF4-FFF2-40B4-BE49-F238E27FC236}">
                    <a16:creationId xmlns:a16="http://schemas.microsoft.com/office/drawing/2014/main" id="{1D3B845F-D439-75D0-6BA8-6E019B3988C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080114" y="4376813"/>
                <a:ext cx="219735" cy="219735"/>
              </a:xfrm>
              <a:prstGeom prst="rect">
                <a:avLst/>
              </a:prstGeom>
            </p:spPr>
          </p:pic>
          <p:pic>
            <p:nvPicPr>
              <p:cNvPr id="76" name="Grafický objekt 75" descr="Zaškrtnutí se souvislou výplní">
                <a:extLst>
                  <a:ext uri="{FF2B5EF4-FFF2-40B4-BE49-F238E27FC236}">
                    <a16:creationId xmlns:a16="http://schemas.microsoft.com/office/drawing/2014/main" id="{4F2C776C-515D-03F9-52DD-CB93FA847C0D}"/>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355395" y="4376813"/>
                <a:ext cx="219735" cy="219735"/>
              </a:xfrm>
              <a:prstGeom prst="rect">
                <a:avLst/>
              </a:prstGeom>
            </p:spPr>
          </p:pic>
          <p:pic>
            <p:nvPicPr>
              <p:cNvPr id="77" name="Grafický objekt 76" descr="Zaškrtnutí se souvislou výplní">
                <a:extLst>
                  <a:ext uri="{FF2B5EF4-FFF2-40B4-BE49-F238E27FC236}">
                    <a16:creationId xmlns:a16="http://schemas.microsoft.com/office/drawing/2014/main" id="{7B30075F-6864-06F9-E36A-7A2647A3185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630676" y="4376813"/>
                <a:ext cx="219735" cy="219735"/>
              </a:xfrm>
              <a:prstGeom prst="rect">
                <a:avLst/>
              </a:prstGeom>
            </p:spPr>
          </p:pic>
          <p:pic>
            <p:nvPicPr>
              <p:cNvPr id="78" name="Grafický objekt 77" descr="Zaškrtnutí se souvislou výplní">
                <a:extLst>
                  <a:ext uri="{FF2B5EF4-FFF2-40B4-BE49-F238E27FC236}">
                    <a16:creationId xmlns:a16="http://schemas.microsoft.com/office/drawing/2014/main" id="{F2E71151-3A00-B218-C272-525F292CDB53}"/>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905957" y="4376813"/>
                <a:ext cx="219735" cy="219735"/>
              </a:xfrm>
              <a:prstGeom prst="rect">
                <a:avLst/>
              </a:prstGeom>
            </p:spPr>
          </p:pic>
          <p:pic>
            <p:nvPicPr>
              <p:cNvPr id="79" name="Grafický objekt 78" descr="Zaškrtnutí se souvislou výplní">
                <a:extLst>
                  <a:ext uri="{FF2B5EF4-FFF2-40B4-BE49-F238E27FC236}">
                    <a16:creationId xmlns:a16="http://schemas.microsoft.com/office/drawing/2014/main" id="{4F7DB5D6-9BC0-796E-3730-29D0FBC10EF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181238" y="4376813"/>
                <a:ext cx="219735" cy="219735"/>
              </a:xfrm>
              <a:prstGeom prst="rect">
                <a:avLst/>
              </a:prstGeom>
            </p:spPr>
          </p:pic>
          <p:pic>
            <p:nvPicPr>
              <p:cNvPr id="80" name="Grafický objekt 79" descr="Zaškrtnutí se souvislou výplní">
                <a:extLst>
                  <a:ext uri="{FF2B5EF4-FFF2-40B4-BE49-F238E27FC236}">
                    <a16:creationId xmlns:a16="http://schemas.microsoft.com/office/drawing/2014/main" id="{ABBE3E8E-5928-F321-13CB-02AFC03F8118}"/>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456518" y="4376813"/>
                <a:ext cx="219735" cy="219735"/>
              </a:xfrm>
              <a:prstGeom prst="rect">
                <a:avLst/>
              </a:prstGeom>
            </p:spPr>
          </p:pic>
        </p:grpSp>
        <p:grpSp>
          <p:nvGrpSpPr>
            <p:cNvPr id="81" name="Skupina 80">
              <a:extLst>
                <a:ext uri="{FF2B5EF4-FFF2-40B4-BE49-F238E27FC236}">
                  <a16:creationId xmlns:a16="http://schemas.microsoft.com/office/drawing/2014/main" id="{D21A7A85-FF69-629B-391A-BDD84C716E1A}"/>
                </a:ext>
              </a:extLst>
            </p:cNvPr>
            <p:cNvGrpSpPr/>
            <p:nvPr userDrawn="1"/>
          </p:nvGrpSpPr>
          <p:grpSpPr>
            <a:xfrm>
              <a:off x="7416472" y="4830227"/>
              <a:ext cx="3247825" cy="219735"/>
              <a:chOff x="7428428" y="4376813"/>
              <a:chExt cx="3247825" cy="219735"/>
            </a:xfrm>
          </p:grpSpPr>
          <p:pic>
            <p:nvPicPr>
              <p:cNvPr id="82" name="Grafický objekt 81" descr="Zaškrtnutí se souvislou výplní">
                <a:extLst>
                  <a:ext uri="{FF2B5EF4-FFF2-40B4-BE49-F238E27FC236}">
                    <a16:creationId xmlns:a16="http://schemas.microsoft.com/office/drawing/2014/main" id="{F4735142-CD1F-3D5F-9683-303E6C0FD52B}"/>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428428" y="4376813"/>
                <a:ext cx="219735" cy="219735"/>
              </a:xfrm>
              <a:prstGeom prst="rect">
                <a:avLst/>
              </a:prstGeom>
            </p:spPr>
          </p:pic>
          <p:pic>
            <p:nvPicPr>
              <p:cNvPr id="83" name="Grafický objekt 82" descr="Zaškrtnutí se souvislou výplní">
                <a:extLst>
                  <a:ext uri="{FF2B5EF4-FFF2-40B4-BE49-F238E27FC236}">
                    <a16:creationId xmlns:a16="http://schemas.microsoft.com/office/drawing/2014/main" id="{B87C7152-8435-7AF4-FD67-EA971574C568}"/>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703709" y="4376813"/>
                <a:ext cx="219735" cy="219735"/>
              </a:xfrm>
              <a:prstGeom prst="rect">
                <a:avLst/>
              </a:prstGeom>
            </p:spPr>
          </p:pic>
          <p:pic>
            <p:nvPicPr>
              <p:cNvPr id="84" name="Grafický objekt 83" descr="Zaškrtnutí se souvislou výplní">
                <a:extLst>
                  <a:ext uri="{FF2B5EF4-FFF2-40B4-BE49-F238E27FC236}">
                    <a16:creationId xmlns:a16="http://schemas.microsoft.com/office/drawing/2014/main" id="{D8495273-8188-5E61-1F27-DDF64D7920D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978990" y="4376813"/>
                <a:ext cx="219735" cy="219735"/>
              </a:xfrm>
              <a:prstGeom prst="rect">
                <a:avLst/>
              </a:prstGeom>
            </p:spPr>
          </p:pic>
          <p:pic>
            <p:nvPicPr>
              <p:cNvPr id="85" name="Grafický objekt 84" descr="Zaškrtnutí se souvislou výplní">
                <a:extLst>
                  <a:ext uri="{FF2B5EF4-FFF2-40B4-BE49-F238E27FC236}">
                    <a16:creationId xmlns:a16="http://schemas.microsoft.com/office/drawing/2014/main" id="{83FB251A-ABD0-B8E3-6E76-37B47859F5C4}"/>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254271" y="4376813"/>
                <a:ext cx="219735" cy="219735"/>
              </a:xfrm>
              <a:prstGeom prst="rect">
                <a:avLst/>
              </a:prstGeom>
            </p:spPr>
          </p:pic>
          <p:pic>
            <p:nvPicPr>
              <p:cNvPr id="86" name="Grafický objekt 85" descr="Zaškrtnutí se souvislou výplní">
                <a:extLst>
                  <a:ext uri="{FF2B5EF4-FFF2-40B4-BE49-F238E27FC236}">
                    <a16:creationId xmlns:a16="http://schemas.microsoft.com/office/drawing/2014/main" id="{2F5B25A2-6749-04F1-826F-9D8271608AC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29552" y="4376813"/>
                <a:ext cx="219735" cy="219735"/>
              </a:xfrm>
              <a:prstGeom prst="rect">
                <a:avLst/>
              </a:prstGeom>
            </p:spPr>
          </p:pic>
          <p:pic>
            <p:nvPicPr>
              <p:cNvPr id="87" name="Grafický objekt 86" descr="Zaškrtnutí se souvislou výplní">
                <a:extLst>
                  <a:ext uri="{FF2B5EF4-FFF2-40B4-BE49-F238E27FC236}">
                    <a16:creationId xmlns:a16="http://schemas.microsoft.com/office/drawing/2014/main" id="{348C34D6-F551-3741-9A4E-F9F6107F9FDE}"/>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804833" y="4376813"/>
                <a:ext cx="219735" cy="219735"/>
              </a:xfrm>
              <a:prstGeom prst="rect">
                <a:avLst/>
              </a:prstGeom>
            </p:spPr>
          </p:pic>
          <p:pic>
            <p:nvPicPr>
              <p:cNvPr id="88" name="Grafický objekt 87" descr="Zaškrtnutí se souvislou výplní">
                <a:extLst>
                  <a:ext uri="{FF2B5EF4-FFF2-40B4-BE49-F238E27FC236}">
                    <a16:creationId xmlns:a16="http://schemas.microsoft.com/office/drawing/2014/main" id="{C47EF24A-F65E-776B-6975-E94D88BB8B24}"/>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080114" y="4376813"/>
                <a:ext cx="219735" cy="219735"/>
              </a:xfrm>
              <a:prstGeom prst="rect">
                <a:avLst/>
              </a:prstGeom>
            </p:spPr>
          </p:pic>
          <p:pic>
            <p:nvPicPr>
              <p:cNvPr id="89" name="Grafický objekt 88" descr="Zaškrtnutí se souvislou výplní">
                <a:extLst>
                  <a:ext uri="{FF2B5EF4-FFF2-40B4-BE49-F238E27FC236}">
                    <a16:creationId xmlns:a16="http://schemas.microsoft.com/office/drawing/2014/main" id="{0A2ACEC6-E8C3-B3BB-04BE-ACE5B24BA1FE}"/>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355395" y="4376813"/>
                <a:ext cx="219735" cy="219735"/>
              </a:xfrm>
              <a:prstGeom prst="rect">
                <a:avLst/>
              </a:prstGeom>
            </p:spPr>
          </p:pic>
          <p:pic>
            <p:nvPicPr>
              <p:cNvPr id="90" name="Grafický objekt 89" descr="Zaškrtnutí se souvislou výplní">
                <a:extLst>
                  <a:ext uri="{FF2B5EF4-FFF2-40B4-BE49-F238E27FC236}">
                    <a16:creationId xmlns:a16="http://schemas.microsoft.com/office/drawing/2014/main" id="{6C2E6DFC-DB0C-01A6-39DB-C5018C96EE3A}"/>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630676" y="4376813"/>
                <a:ext cx="219735" cy="219735"/>
              </a:xfrm>
              <a:prstGeom prst="rect">
                <a:avLst/>
              </a:prstGeom>
            </p:spPr>
          </p:pic>
          <p:pic>
            <p:nvPicPr>
              <p:cNvPr id="91" name="Grafický objekt 90" descr="Zaškrtnutí se souvislou výplní">
                <a:extLst>
                  <a:ext uri="{FF2B5EF4-FFF2-40B4-BE49-F238E27FC236}">
                    <a16:creationId xmlns:a16="http://schemas.microsoft.com/office/drawing/2014/main" id="{9130B07D-1FC9-C517-B867-19869E4E7191}"/>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905957" y="4376813"/>
                <a:ext cx="219735" cy="219735"/>
              </a:xfrm>
              <a:prstGeom prst="rect">
                <a:avLst/>
              </a:prstGeom>
            </p:spPr>
          </p:pic>
          <p:pic>
            <p:nvPicPr>
              <p:cNvPr id="92" name="Grafický objekt 91" descr="Zaškrtnutí se souvislou výplní">
                <a:extLst>
                  <a:ext uri="{FF2B5EF4-FFF2-40B4-BE49-F238E27FC236}">
                    <a16:creationId xmlns:a16="http://schemas.microsoft.com/office/drawing/2014/main" id="{9FE8805A-650A-13E5-A198-2354FA55EFD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181238" y="4376813"/>
                <a:ext cx="219735" cy="219735"/>
              </a:xfrm>
              <a:prstGeom prst="rect">
                <a:avLst/>
              </a:prstGeom>
            </p:spPr>
          </p:pic>
          <p:pic>
            <p:nvPicPr>
              <p:cNvPr id="93" name="Grafický objekt 92" descr="Zaškrtnutí se souvislou výplní">
                <a:extLst>
                  <a:ext uri="{FF2B5EF4-FFF2-40B4-BE49-F238E27FC236}">
                    <a16:creationId xmlns:a16="http://schemas.microsoft.com/office/drawing/2014/main" id="{97D1C277-C90E-1961-EEE4-52EB8458366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456518" y="4376813"/>
                <a:ext cx="219735" cy="219735"/>
              </a:xfrm>
              <a:prstGeom prst="rect">
                <a:avLst/>
              </a:prstGeom>
            </p:spPr>
          </p:pic>
        </p:grpSp>
        <p:grpSp>
          <p:nvGrpSpPr>
            <p:cNvPr id="94" name="Skupina 93">
              <a:extLst>
                <a:ext uri="{FF2B5EF4-FFF2-40B4-BE49-F238E27FC236}">
                  <a16:creationId xmlns:a16="http://schemas.microsoft.com/office/drawing/2014/main" id="{CB48915B-3B22-5639-1AEC-CD598AFF265D}"/>
                </a:ext>
              </a:extLst>
            </p:cNvPr>
            <p:cNvGrpSpPr/>
            <p:nvPr userDrawn="1"/>
          </p:nvGrpSpPr>
          <p:grpSpPr>
            <a:xfrm>
              <a:off x="7416472" y="5063906"/>
              <a:ext cx="3247825" cy="219735"/>
              <a:chOff x="7428428" y="4376813"/>
              <a:chExt cx="3247825" cy="219735"/>
            </a:xfrm>
          </p:grpSpPr>
          <p:pic>
            <p:nvPicPr>
              <p:cNvPr id="95" name="Grafický objekt 94" descr="Zaškrtnutí se souvislou výplní">
                <a:extLst>
                  <a:ext uri="{FF2B5EF4-FFF2-40B4-BE49-F238E27FC236}">
                    <a16:creationId xmlns:a16="http://schemas.microsoft.com/office/drawing/2014/main" id="{8B66A939-8562-D35D-BE23-6BAC2B71B2FB}"/>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428428" y="4376813"/>
                <a:ext cx="219735" cy="219735"/>
              </a:xfrm>
              <a:prstGeom prst="rect">
                <a:avLst/>
              </a:prstGeom>
            </p:spPr>
          </p:pic>
          <p:pic>
            <p:nvPicPr>
              <p:cNvPr id="96" name="Grafický objekt 95" descr="Zaškrtnutí se souvislou výplní">
                <a:extLst>
                  <a:ext uri="{FF2B5EF4-FFF2-40B4-BE49-F238E27FC236}">
                    <a16:creationId xmlns:a16="http://schemas.microsoft.com/office/drawing/2014/main" id="{975ACE5F-EF70-DE88-DE83-DD60CEA8A1E8}"/>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703709" y="4376813"/>
                <a:ext cx="219735" cy="219735"/>
              </a:xfrm>
              <a:prstGeom prst="rect">
                <a:avLst/>
              </a:prstGeom>
            </p:spPr>
          </p:pic>
          <p:pic>
            <p:nvPicPr>
              <p:cNvPr id="97" name="Grafický objekt 96" descr="Zaškrtnutí se souvislou výplní">
                <a:extLst>
                  <a:ext uri="{FF2B5EF4-FFF2-40B4-BE49-F238E27FC236}">
                    <a16:creationId xmlns:a16="http://schemas.microsoft.com/office/drawing/2014/main" id="{DD6230E1-1867-533F-C5FD-A79CDF5BADA4}"/>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978990" y="4376813"/>
                <a:ext cx="219735" cy="219735"/>
              </a:xfrm>
              <a:prstGeom prst="rect">
                <a:avLst/>
              </a:prstGeom>
            </p:spPr>
          </p:pic>
          <p:pic>
            <p:nvPicPr>
              <p:cNvPr id="98" name="Grafický objekt 97" descr="Zaškrtnutí se souvislou výplní">
                <a:extLst>
                  <a:ext uri="{FF2B5EF4-FFF2-40B4-BE49-F238E27FC236}">
                    <a16:creationId xmlns:a16="http://schemas.microsoft.com/office/drawing/2014/main" id="{DF92CB56-15F9-ACDA-EDE7-7B42E796CD5E}"/>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254271" y="4376813"/>
                <a:ext cx="219735" cy="219735"/>
              </a:xfrm>
              <a:prstGeom prst="rect">
                <a:avLst/>
              </a:prstGeom>
            </p:spPr>
          </p:pic>
          <p:pic>
            <p:nvPicPr>
              <p:cNvPr id="99" name="Grafický objekt 98" descr="Zaškrtnutí se souvislou výplní">
                <a:extLst>
                  <a:ext uri="{FF2B5EF4-FFF2-40B4-BE49-F238E27FC236}">
                    <a16:creationId xmlns:a16="http://schemas.microsoft.com/office/drawing/2014/main" id="{1CF4B975-6E0A-731B-2CE0-0521907A9ED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29552" y="4376813"/>
                <a:ext cx="219735" cy="219735"/>
              </a:xfrm>
              <a:prstGeom prst="rect">
                <a:avLst/>
              </a:prstGeom>
            </p:spPr>
          </p:pic>
          <p:pic>
            <p:nvPicPr>
              <p:cNvPr id="100" name="Grafický objekt 99" descr="Zaškrtnutí se souvislou výplní">
                <a:extLst>
                  <a:ext uri="{FF2B5EF4-FFF2-40B4-BE49-F238E27FC236}">
                    <a16:creationId xmlns:a16="http://schemas.microsoft.com/office/drawing/2014/main" id="{018430B9-5EB5-1F1C-9BA3-D4622EF4DA92}"/>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804833" y="4376813"/>
                <a:ext cx="219735" cy="219735"/>
              </a:xfrm>
              <a:prstGeom prst="rect">
                <a:avLst/>
              </a:prstGeom>
            </p:spPr>
          </p:pic>
          <p:pic>
            <p:nvPicPr>
              <p:cNvPr id="101" name="Grafický objekt 100" descr="Zaškrtnutí se souvislou výplní">
                <a:extLst>
                  <a:ext uri="{FF2B5EF4-FFF2-40B4-BE49-F238E27FC236}">
                    <a16:creationId xmlns:a16="http://schemas.microsoft.com/office/drawing/2014/main" id="{C1D23F9A-B8FB-4811-AF7F-64054768184C}"/>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080114" y="4376813"/>
                <a:ext cx="219735" cy="219735"/>
              </a:xfrm>
              <a:prstGeom prst="rect">
                <a:avLst/>
              </a:prstGeom>
            </p:spPr>
          </p:pic>
          <p:pic>
            <p:nvPicPr>
              <p:cNvPr id="102" name="Grafický objekt 101" descr="Zaškrtnutí se souvislou výplní">
                <a:extLst>
                  <a:ext uri="{FF2B5EF4-FFF2-40B4-BE49-F238E27FC236}">
                    <a16:creationId xmlns:a16="http://schemas.microsoft.com/office/drawing/2014/main" id="{71B8AD20-FF59-7B54-8D3F-15570DB7F2F4}"/>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355395" y="4376813"/>
                <a:ext cx="219735" cy="219735"/>
              </a:xfrm>
              <a:prstGeom prst="rect">
                <a:avLst/>
              </a:prstGeom>
            </p:spPr>
          </p:pic>
          <p:pic>
            <p:nvPicPr>
              <p:cNvPr id="103" name="Grafický objekt 102" descr="Zaškrtnutí se souvislou výplní">
                <a:extLst>
                  <a:ext uri="{FF2B5EF4-FFF2-40B4-BE49-F238E27FC236}">
                    <a16:creationId xmlns:a16="http://schemas.microsoft.com/office/drawing/2014/main" id="{2F1FE2E3-5299-BC0A-94FE-41CCA35DD511}"/>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630676" y="4376813"/>
                <a:ext cx="219735" cy="219735"/>
              </a:xfrm>
              <a:prstGeom prst="rect">
                <a:avLst/>
              </a:prstGeom>
            </p:spPr>
          </p:pic>
          <p:pic>
            <p:nvPicPr>
              <p:cNvPr id="104" name="Grafický objekt 103" descr="Zaškrtnutí se souvislou výplní">
                <a:extLst>
                  <a:ext uri="{FF2B5EF4-FFF2-40B4-BE49-F238E27FC236}">
                    <a16:creationId xmlns:a16="http://schemas.microsoft.com/office/drawing/2014/main" id="{96F257CC-B093-5C66-3587-FE8F013EE620}"/>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905957" y="4376813"/>
                <a:ext cx="219735" cy="219735"/>
              </a:xfrm>
              <a:prstGeom prst="rect">
                <a:avLst/>
              </a:prstGeom>
            </p:spPr>
          </p:pic>
          <p:pic>
            <p:nvPicPr>
              <p:cNvPr id="105" name="Grafický objekt 104" descr="Zaškrtnutí se souvislou výplní">
                <a:extLst>
                  <a:ext uri="{FF2B5EF4-FFF2-40B4-BE49-F238E27FC236}">
                    <a16:creationId xmlns:a16="http://schemas.microsoft.com/office/drawing/2014/main" id="{89117752-B730-A56D-F6DC-C2DB7259AAD6}"/>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181238" y="4376813"/>
                <a:ext cx="219735" cy="219735"/>
              </a:xfrm>
              <a:prstGeom prst="rect">
                <a:avLst/>
              </a:prstGeom>
            </p:spPr>
          </p:pic>
          <p:pic>
            <p:nvPicPr>
              <p:cNvPr id="106" name="Grafický objekt 105" descr="Zaškrtnutí se souvislou výplní">
                <a:extLst>
                  <a:ext uri="{FF2B5EF4-FFF2-40B4-BE49-F238E27FC236}">
                    <a16:creationId xmlns:a16="http://schemas.microsoft.com/office/drawing/2014/main" id="{B2C79738-7107-1E62-226B-1C36BC1CADA8}"/>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456518" y="4376813"/>
                <a:ext cx="219735" cy="219735"/>
              </a:xfrm>
              <a:prstGeom prst="rect">
                <a:avLst/>
              </a:prstGeom>
            </p:spPr>
          </p:pic>
        </p:grpSp>
        <p:grpSp>
          <p:nvGrpSpPr>
            <p:cNvPr id="107" name="Skupina 106">
              <a:extLst>
                <a:ext uri="{FF2B5EF4-FFF2-40B4-BE49-F238E27FC236}">
                  <a16:creationId xmlns:a16="http://schemas.microsoft.com/office/drawing/2014/main" id="{789E0350-ED10-49E3-95B8-ADA087B6AA30}"/>
                </a:ext>
              </a:extLst>
            </p:cNvPr>
            <p:cNvGrpSpPr/>
            <p:nvPr userDrawn="1"/>
          </p:nvGrpSpPr>
          <p:grpSpPr>
            <a:xfrm>
              <a:off x="7416472" y="5288729"/>
              <a:ext cx="3247825" cy="219735"/>
              <a:chOff x="7428428" y="4376813"/>
              <a:chExt cx="3247825" cy="219735"/>
            </a:xfrm>
          </p:grpSpPr>
          <p:pic>
            <p:nvPicPr>
              <p:cNvPr id="108" name="Grafický objekt 107" descr="Zaškrtnutí se souvislou výplní">
                <a:extLst>
                  <a:ext uri="{FF2B5EF4-FFF2-40B4-BE49-F238E27FC236}">
                    <a16:creationId xmlns:a16="http://schemas.microsoft.com/office/drawing/2014/main" id="{82AFA3E8-0F3C-844E-20F4-7420B576AF0C}"/>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428428" y="4376813"/>
                <a:ext cx="219735" cy="219735"/>
              </a:xfrm>
              <a:prstGeom prst="rect">
                <a:avLst/>
              </a:prstGeom>
            </p:spPr>
          </p:pic>
          <p:pic>
            <p:nvPicPr>
              <p:cNvPr id="109" name="Grafický objekt 108" descr="Zaškrtnutí se souvislou výplní">
                <a:extLst>
                  <a:ext uri="{FF2B5EF4-FFF2-40B4-BE49-F238E27FC236}">
                    <a16:creationId xmlns:a16="http://schemas.microsoft.com/office/drawing/2014/main" id="{FDDA8CF7-AD48-1A77-7739-BFE3D03333C3}"/>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703709" y="4376813"/>
                <a:ext cx="219735" cy="219735"/>
              </a:xfrm>
              <a:prstGeom prst="rect">
                <a:avLst/>
              </a:prstGeom>
            </p:spPr>
          </p:pic>
          <p:pic>
            <p:nvPicPr>
              <p:cNvPr id="110" name="Grafický objekt 109" descr="Zaškrtnutí se souvislou výplní">
                <a:extLst>
                  <a:ext uri="{FF2B5EF4-FFF2-40B4-BE49-F238E27FC236}">
                    <a16:creationId xmlns:a16="http://schemas.microsoft.com/office/drawing/2014/main" id="{1B3991A5-2DF2-EB43-CC4C-37607DCDCF4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978990" y="4376813"/>
                <a:ext cx="219735" cy="219735"/>
              </a:xfrm>
              <a:prstGeom prst="rect">
                <a:avLst/>
              </a:prstGeom>
            </p:spPr>
          </p:pic>
          <p:pic>
            <p:nvPicPr>
              <p:cNvPr id="111" name="Grafický objekt 110" descr="Zaškrtnutí se souvislou výplní">
                <a:extLst>
                  <a:ext uri="{FF2B5EF4-FFF2-40B4-BE49-F238E27FC236}">
                    <a16:creationId xmlns:a16="http://schemas.microsoft.com/office/drawing/2014/main" id="{BFF68F83-AB5C-03BC-CF91-C5F7501800B1}"/>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254271" y="4376813"/>
                <a:ext cx="219735" cy="219735"/>
              </a:xfrm>
              <a:prstGeom prst="rect">
                <a:avLst/>
              </a:prstGeom>
            </p:spPr>
          </p:pic>
          <p:pic>
            <p:nvPicPr>
              <p:cNvPr id="112" name="Grafický objekt 111" descr="Zaškrtnutí se souvislou výplní">
                <a:extLst>
                  <a:ext uri="{FF2B5EF4-FFF2-40B4-BE49-F238E27FC236}">
                    <a16:creationId xmlns:a16="http://schemas.microsoft.com/office/drawing/2014/main" id="{DEFEBB95-B79C-EBE6-98DE-EAD1DCED9EDF}"/>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29552" y="4376813"/>
                <a:ext cx="219735" cy="219735"/>
              </a:xfrm>
              <a:prstGeom prst="rect">
                <a:avLst/>
              </a:prstGeom>
            </p:spPr>
          </p:pic>
          <p:pic>
            <p:nvPicPr>
              <p:cNvPr id="113" name="Grafický objekt 112" descr="Zaškrtnutí se souvislou výplní">
                <a:extLst>
                  <a:ext uri="{FF2B5EF4-FFF2-40B4-BE49-F238E27FC236}">
                    <a16:creationId xmlns:a16="http://schemas.microsoft.com/office/drawing/2014/main" id="{4C1F01B7-C2FF-5444-2A0D-62104D7454BD}"/>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804833" y="4376813"/>
                <a:ext cx="219735" cy="219735"/>
              </a:xfrm>
              <a:prstGeom prst="rect">
                <a:avLst/>
              </a:prstGeom>
            </p:spPr>
          </p:pic>
          <p:pic>
            <p:nvPicPr>
              <p:cNvPr id="114" name="Grafický objekt 113" descr="Zaškrtnutí se souvislou výplní">
                <a:extLst>
                  <a:ext uri="{FF2B5EF4-FFF2-40B4-BE49-F238E27FC236}">
                    <a16:creationId xmlns:a16="http://schemas.microsoft.com/office/drawing/2014/main" id="{C43472C9-5A66-EEDF-12E6-C5692EDB1CD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080114" y="4376813"/>
                <a:ext cx="219735" cy="219735"/>
              </a:xfrm>
              <a:prstGeom prst="rect">
                <a:avLst/>
              </a:prstGeom>
            </p:spPr>
          </p:pic>
          <p:pic>
            <p:nvPicPr>
              <p:cNvPr id="115" name="Grafický objekt 114" descr="Zaškrtnutí se souvislou výplní">
                <a:extLst>
                  <a:ext uri="{FF2B5EF4-FFF2-40B4-BE49-F238E27FC236}">
                    <a16:creationId xmlns:a16="http://schemas.microsoft.com/office/drawing/2014/main" id="{617244B9-0500-71A7-E91F-C6722EF3BF8B}"/>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355395" y="4376813"/>
                <a:ext cx="219735" cy="219735"/>
              </a:xfrm>
              <a:prstGeom prst="rect">
                <a:avLst/>
              </a:prstGeom>
            </p:spPr>
          </p:pic>
          <p:pic>
            <p:nvPicPr>
              <p:cNvPr id="116" name="Grafický objekt 115" descr="Zaškrtnutí se souvislou výplní">
                <a:extLst>
                  <a:ext uri="{FF2B5EF4-FFF2-40B4-BE49-F238E27FC236}">
                    <a16:creationId xmlns:a16="http://schemas.microsoft.com/office/drawing/2014/main" id="{4DC000DC-0942-A1BD-D234-110FF229A856}"/>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630676" y="4376813"/>
                <a:ext cx="219735" cy="219735"/>
              </a:xfrm>
              <a:prstGeom prst="rect">
                <a:avLst/>
              </a:prstGeom>
            </p:spPr>
          </p:pic>
          <p:pic>
            <p:nvPicPr>
              <p:cNvPr id="117" name="Grafický objekt 116" descr="Zaškrtnutí se souvislou výplní">
                <a:extLst>
                  <a:ext uri="{FF2B5EF4-FFF2-40B4-BE49-F238E27FC236}">
                    <a16:creationId xmlns:a16="http://schemas.microsoft.com/office/drawing/2014/main" id="{94DE3F75-4275-0754-3086-7486536F5DB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905957" y="4376813"/>
                <a:ext cx="219735" cy="219735"/>
              </a:xfrm>
              <a:prstGeom prst="rect">
                <a:avLst/>
              </a:prstGeom>
            </p:spPr>
          </p:pic>
          <p:pic>
            <p:nvPicPr>
              <p:cNvPr id="118" name="Grafický objekt 117" descr="Zaškrtnutí se souvislou výplní">
                <a:extLst>
                  <a:ext uri="{FF2B5EF4-FFF2-40B4-BE49-F238E27FC236}">
                    <a16:creationId xmlns:a16="http://schemas.microsoft.com/office/drawing/2014/main" id="{7FFF915F-F7F1-2171-C97F-C1888E5FC606}"/>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181238" y="4376813"/>
                <a:ext cx="219735" cy="219735"/>
              </a:xfrm>
              <a:prstGeom prst="rect">
                <a:avLst/>
              </a:prstGeom>
            </p:spPr>
          </p:pic>
          <p:pic>
            <p:nvPicPr>
              <p:cNvPr id="119" name="Grafický objekt 118" descr="Zaškrtnutí se souvislou výplní">
                <a:extLst>
                  <a:ext uri="{FF2B5EF4-FFF2-40B4-BE49-F238E27FC236}">
                    <a16:creationId xmlns:a16="http://schemas.microsoft.com/office/drawing/2014/main" id="{98D6079E-6EAC-BB43-1935-67834B9566E3}"/>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456518" y="4376813"/>
                <a:ext cx="219735" cy="219735"/>
              </a:xfrm>
              <a:prstGeom prst="rect">
                <a:avLst/>
              </a:prstGeom>
            </p:spPr>
          </p:pic>
        </p:grpSp>
        <p:grpSp>
          <p:nvGrpSpPr>
            <p:cNvPr id="120" name="Skupina 119">
              <a:extLst>
                <a:ext uri="{FF2B5EF4-FFF2-40B4-BE49-F238E27FC236}">
                  <a16:creationId xmlns:a16="http://schemas.microsoft.com/office/drawing/2014/main" id="{FA8B758F-D69B-794A-ADE2-557D3ED79B21}"/>
                </a:ext>
              </a:extLst>
            </p:cNvPr>
            <p:cNvGrpSpPr/>
            <p:nvPr userDrawn="1"/>
          </p:nvGrpSpPr>
          <p:grpSpPr>
            <a:xfrm>
              <a:off x="7416472" y="5517320"/>
              <a:ext cx="3247825" cy="219735"/>
              <a:chOff x="7428428" y="4376813"/>
              <a:chExt cx="3247825" cy="219735"/>
            </a:xfrm>
          </p:grpSpPr>
          <p:pic>
            <p:nvPicPr>
              <p:cNvPr id="121" name="Grafický objekt 120" descr="Zaškrtnutí se souvislou výplní">
                <a:extLst>
                  <a:ext uri="{FF2B5EF4-FFF2-40B4-BE49-F238E27FC236}">
                    <a16:creationId xmlns:a16="http://schemas.microsoft.com/office/drawing/2014/main" id="{9028DCD9-578D-9F7F-3001-E1DEBB5EC93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428428" y="4376813"/>
                <a:ext cx="219735" cy="219735"/>
              </a:xfrm>
              <a:prstGeom prst="rect">
                <a:avLst/>
              </a:prstGeom>
            </p:spPr>
          </p:pic>
          <p:pic>
            <p:nvPicPr>
              <p:cNvPr id="122" name="Grafický objekt 121" descr="Zaškrtnutí se souvislou výplní">
                <a:extLst>
                  <a:ext uri="{FF2B5EF4-FFF2-40B4-BE49-F238E27FC236}">
                    <a16:creationId xmlns:a16="http://schemas.microsoft.com/office/drawing/2014/main" id="{D1AD6DC2-7725-8D05-68DD-DC0889460F05}"/>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703709" y="4376813"/>
                <a:ext cx="219735" cy="219735"/>
              </a:xfrm>
              <a:prstGeom prst="rect">
                <a:avLst/>
              </a:prstGeom>
            </p:spPr>
          </p:pic>
          <p:pic>
            <p:nvPicPr>
              <p:cNvPr id="123" name="Grafický objekt 122" descr="Zaškrtnutí se souvislou výplní">
                <a:extLst>
                  <a:ext uri="{FF2B5EF4-FFF2-40B4-BE49-F238E27FC236}">
                    <a16:creationId xmlns:a16="http://schemas.microsoft.com/office/drawing/2014/main" id="{25B328B3-E33A-FB41-0210-884CEAAE1E2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978990" y="4376813"/>
                <a:ext cx="219735" cy="219735"/>
              </a:xfrm>
              <a:prstGeom prst="rect">
                <a:avLst/>
              </a:prstGeom>
            </p:spPr>
          </p:pic>
          <p:pic>
            <p:nvPicPr>
              <p:cNvPr id="124" name="Grafický objekt 123" descr="Zaškrtnutí se souvislou výplní">
                <a:extLst>
                  <a:ext uri="{FF2B5EF4-FFF2-40B4-BE49-F238E27FC236}">
                    <a16:creationId xmlns:a16="http://schemas.microsoft.com/office/drawing/2014/main" id="{EC4E2C3F-75A1-25EC-2992-FC07F5729B9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254271" y="4376813"/>
                <a:ext cx="219735" cy="219735"/>
              </a:xfrm>
              <a:prstGeom prst="rect">
                <a:avLst/>
              </a:prstGeom>
            </p:spPr>
          </p:pic>
          <p:pic>
            <p:nvPicPr>
              <p:cNvPr id="125" name="Grafický objekt 124" descr="Zaškrtnutí se souvislou výplní">
                <a:extLst>
                  <a:ext uri="{FF2B5EF4-FFF2-40B4-BE49-F238E27FC236}">
                    <a16:creationId xmlns:a16="http://schemas.microsoft.com/office/drawing/2014/main" id="{29FAE343-E11A-8F7A-353C-7285ADC68DC1}"/>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29552" y="4376813"/>
                <a:ext cx="219735" cy="219735"/>
              </a:xfrm>
              <a:prstGeom prst="rect">
                <a:avLst/>
              </a:prstGeom>
            </p:spPr>
          </p:pic>
          <p:pic>
            <p:nvPicPr>
              <p:cNvPr id="126" name="Grafický objekt 125" descr="Zaškrtnutí se souvislou výplní">
                <a:extLst>
                  <a:ext uri="{FF2B5EF4-FFF2-40B4-BE49-F238E27FC236}">
                    <a16:creationId xmlns:a16="http://schemas.microsoft.com/office/drawing/2014/main" id="{1BC6D314-2A80-A188-376C-0E5AAAD39F5D}"/>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804833" y="4376813"/>
                <a:ext cx="219735" cy="219735"/>
              </a:xfrm>
              <a:prstGeom prst="rect">
                <a:avLst/>
              </a:prstGeom>
            </p:spPr>
          </p:pic>
          <p:pic>
            <p:nvPicPr>
              <p:cNvPr id="127" name="Grafický objekt 126" descr="Zaškrtnutí se souvislou výplní">
                <a:extLst>
                  <a:ext uri="{FF2B5EF4-FFF2-40B4-BE49-F238E27FC236}">
                    <a16:creationId xmlns:a16="http://schemas.microsoft.com/office/drawing/2014/main" id="{834C686F-7868-67F1-B1E4-F38B3744CD5E}"/>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080114" y="4376813"/>
                <a:ext cx="219735" cy="219735"/>
              </a:xfrm>
              <a:prstGeom prst="rect">
                <a:avLst/>
              </a:prstGeom>
            </p:spPr>
          </p:pic>
          <p:pic>
            <p:nvPicPr>
              <p:cNvPr id="128" name="Grafický objekt 127" descr="Zaškrtnutí se souvislou výplní">
                <a:extLst>
                  <a:ext uri="{FF2B5EF4-FFF2-40B4-BE49-F238E27FC236}">
                    <a16:creationId xmlns:a16="http://schemas.microsoft.com/office/drawing/2014/main" id="{C3E60FED-A841-D729-FD53-1579A27524C8}"/>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355395" y="4376813"/>
                <a:ext cx="219735" cy="219735"/>
              </a:xfrm>
              <a:prstGeom prst="rect">
                <a:avLst/>
              </a:prstGeom>
            </p:spPr>
          </p:pic>
          <p:pic>
            <p:nvPicPr>
              <p:cNvPr id="129" name="Grafický objekt 128" descr="Zaškrtnutí se souvislou výplní">
                <a:extLst>
                  <a:ext uri="{FF2B5EF4-FFF2-40B4-BE49-F238E27FC236}">
                    <a16:creationId xmlns:a16="http://schemas.microsoft.com/office/drawing/2014/main" id="{9C7350B5-4D3E-1FCE-DBCC-23736886B7F6}"/>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630676" y="4376813"/>
                <a:ext cx="219735" cy="219735"/>
              </a:xfrm>
              <a:prstGeom prst="rect">
                <a:avLst/>
              </a:prstGeom>
            </p:spPr>
          </p:pic>
          <p:pic>
            <p:nvPicPr>
              <p:cNvPr id="130" name="Grafický objekt 129" descr="Zaškrtnutí se souvislou výplní">
                <a:extLst>
                  <a:ext uri="{FF2B5EF4-FFF2-40B4-BE49-F238E27FC236}">
                    <a16:creationId xmlns:a16="http://schemas.microsoft.com/office/drawing/2014/main" id="{04CE95B6-C5E3-4E80-AA48-25FC2119A1F2}"/>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905957" y="4376813"/>
                <a:ext cx="219735" cy="219735"/>
              </a:xfrm>
              <a:prstGeom prst="rect">
                <a:avLst/>
              </a:prstGeom>
            </p:spPr>
          </p:pic>
          <p:pic>
            <p:nvPicPr>
              <p:cNvPr id="131" name="Grafický objekt 130" descr="Zaškrtnutí se souvislou výplní">
                <a:extLst>
                  <a:ext uri="{FF2B5EF4-FFF2-40B4-BE49-F238E27FC236}">
                    <a16:creationId xmlns:a16="http://schemas.microsoft.com/office/drawing/2014/main" id="{6BDD1417-C4E9-8B93-7BF8-935A1F552651}"/>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181238" y="4376813"/>
                <a:ext cx="219735" cy="219735"/>
              </a:xfrm>
              <a:prstGeom prst="rect">
                <a:avLst/>
              </a:prstGeom>
            </p:spPr>
          </p:pic>
          <p:pic>
            <p:nvPicPr>
              <p:cNvPr id="132" name="Grafický objekt 131" descr="Zaškrtnutí se souvislou výplní">
                <a:extLst>
                  <a:ext uri="{FF2B5EF4-FFF2-40B4-BE49-F238E27FC236}">
                    <a16:creationId xmlns:a16="http://schemas.microsoft.com/office/drawing/2014/main" id="{DF628565-A72A-F73C-0FCD-23811A9AB70B}"/>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456518" y="4376813"/>
                <a:ext cx="219735" cy="219735"/>
              </a:xfrm>
              <a:prstGeom prst="rect">
                <a:avLst/>
              </a:prstGeom>
            </p:spPr>
          </p:pic>
        </p:grpSp>
      </p:grpSp>
    </p:spTree>
    <p:extLst>
      <p:ext uri="{BB962C8B-B14F-4D97-AF65-F5344CB8AC3E}">
        <p14:creationId xmlns:p14="http://schemas.microsoft.com/office/powerpoint/2010/main" val="37202931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68.svg"/><Relationship Id="rId2" Type="http://schemas.openxmlformats.org/officeDocument/2006/relationships/slideLayout" Target="../slideLayouts/slideLayout34.xml"/><Relationship Id="rId16" Type="http://schemas.openxmlformats.org/officeDocument/2006/relationships/image" Target="../media/image67.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2.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68.svg"/><Relationship Id="rId2" Type="http://schemas.openxmlformats.org/officeDocument/2006/relationships/slideLayout" Target="../slideLayouts/slideLayout48.xml"/><Relationship Id="rId16" Type="http://schemas.openxmlformats.org/officeDocument/2006/relationships/image" Target="../media/image67.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3.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4.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2.sv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8.xml"/><Relationship Id="rId1" Type="http://schemas.openxmlformats.org/officeDocument/2006/relationships/slideLayout" Target="../slideLayouts/slideLayout77.xml"/><Relationship Id="rId4" Type="http://schemas.openxmlformats.org/officeDocument/2006/relationships/image" Target="../media/image69.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7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image" Target="../media/image73.png"/><Relationship Id="rId5" Type="http://schemas.openxmlformats.org/officeDocument/2006/relationships/theme" Target="../theme/theme7.xml"/><Relationship Id="rId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12FAAB3-674D-40D6-9B89-7AA88A6703CE}"/>
              </a:ext>
            </a:extLst>
          </p:cNvPr>
          <p:cNvSpPr>
            <a:spLocks noGrp="1"/>
          </p:cNvSpPr>
          <p:nvPr>
            <p:ph type="title"/>
          </p:nvPr>
        </p:nvSpPr>
        <p:spPr>
          <a:xfrm>
            <a:off x="1080000" y="2160000"/>
            <a:ext cx="10080000" cy="1079999"/>
          </a:xfrm>
          <a:prstGeom prst="rect">
            <a:avLst/>
          </a:prstGeom>
        </p:spPr>
        <p:txBody>
          <a:bodyPr vert="horz" lIns="0" tIns="45720" rIns="91440" bIns="45720" rtlCol="0" anchor="t">
            <a:normAutofit/>
          </a:body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256F3389-006E-4516-B033-98FC8E532D7B}"/>
              </a:ext>
            </a:extLst>
          </p:cNvPr>
          <p:cNvSpPr>
            <a:spLocks noGrp="1"/>
          </p:cNvSpPr>
          <p:nvPr>
            <p:ph type="body" idx="1"/>
          </p:nvPr>
        </p:nvSpPr>
        <p:spPr>
          <a:xfrm>
            <a:off x="1080000" y="3240000"/>
            <a:ext cx="10080000" cy="3240000"/>
          </a:xfrm>
          <a:prstGeom prst="rect">
            <a:avLst/>
          </a:prstGeom>
        </p:spPr>
        <p:txBody>
          <a:bodyPr vert="horz" lIns="0" tIns="45720" rIns="91440" bIns="45720" rtlCol="0">
            <a:no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cxnSp>
        <p:nvCxnSpPr>
          <p:cNvPr id="8" name="Přímá spojnice 7">
            <a:extLst>
              <a:ext uri="{FF2B5EF4-FFF2-40B4-BE49-F238E27FC236}">
                <a16:creationId xmlns:a16="http://schemas.microsoft.com/office/drawing/2014/main" id="{9AECF419-682F-44C7-90AA-6334C4DDA6A6}"/>
              </a:ext>
            </a:extLst>
          </p:cNvPr>
          <p:cNvCxnSpPr>
            <a:cxnSpLocks/>
          </p:cNvCxnSpPr>
          <p:nvPr userDrawn="1"/>
        </p:nvCxnSpPr>
        <p:spPr>
          <a:xfrm>
            <a:off x="0" y="6858000"/>
            <a:ext cx="12192000"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pic>
        <p:nvPicPr>
          <p:cNvPr id="9" name="Grafický objekt 8">
            <a:extLst>
              <a:ext uri="{FF2B5EF4-FFF2-40B4-BE49-F238E27FC236}">
                <a16:creationId xmlns:a16="http://schemas.microsoft.com/office/drawing/2014/main" id="{4AD4C447-967F-4937-A719-0A4913646068}"/>
              </a:ext>
            </a:extLst>
          </p:cNvPr>
          <p:cNvPicPr>
            <a:picLocks noChangeAspect="1"/>
          </p:cNvPicPr>
          <p:nvPr userDrawn="1"/>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80000" y="1080000"/>
            <a:ext cx="349168" cy="287336"/>
          </a:xfrm>
          <a:prstGeom prst="rect">
            <a:avLst/>
          </a:prstGeom>
        </p:spPr>
      </p:pic>
    </p:spTree>
    <p:extLst>
      <p:ext uri="{BB962C8B-B14F-4D97-AF65-F5344CB8AC3E}">
        <p14:creationId xmlns:p14="http://schemas.microsoft.com/office/powerpoint/2010/main" val="401132498"/>
      </p:ext>
    </p:extLst>
  </p:cSld>
  <p:clrMap bg1="lt1" tx1="dk1" bg2="lt2" tx2="dk2" accent1="accent1" accent2="accent2" accent3="accent3" accent4="accent4" accent5="accent5" accent6="accent6" hlink="hlink" folHlink="folHlink"/>
  <p:sldLayoutIdLst>
    <p:sldLayoutId id="2147483649" r:id="rId1"/>
    <p:sldLayoutId id="2147483720" r:id="rId2"/>
    <p:sldLayoutId id="2147483721" r:id="rId3"/>
    <p:sldLayoutId id="2147483650" r:id="rId4"/>
    <p:sldLayoutId id="2147483692" r:id="rId5"/>
    <p:sldLayoutId id="2147483695" r:id="rId6"/>
    <p:sldLayoutId id="2147483735" r:id="rId7"/>
    <p:sldLayoutId id="2147483698" r:id="rId8"/>
    <p:sldLayoutId id="2147483728" r:id="rId9"/>
    <p:sldLayoutId id="2147483727" r:id="rId10"/>
    <p:sldLayoutId id="2147483699" r:id="rId11"/>
    <p:sldLayoutId id="2147483700" r:id="rId12"/>
    <p:sldLayoutId id="2147483736" r:id="rId13"/>
    <p:sldLayoutId id="2147483701" r:id="rId14"/>
    <p:sldLayoutId id="2147483690" r:id="rId15"/>
    <p:sldLayoutId id="2147483686" r:id="rId16"/>
    <p:sldLayoutId id="2147483651" r:id="rId17"/>
    <p:sldLayoutId id="2147483739" r:id="rId18"/>
    <p:sldLayoutId id="2147483653" r:id="rId19"/>
    <p:sldLayoutId id="2147483654" r:id="rId20"/>
    <p:sldLayoutId id="2147483655" r:id="rId21"/>
    <p:sldLayoutId id="2147483678" r:id="rId22"/>
    <p:sldLayoutId id="2147483683" r:id="rId23"/>
    <p:sldLayoutId id="2147483657" r:id="rId24"/>
    <p:sldLayoutId id="2147483676" r:id="rId25"/>
    <p:sldLayoutId id="2147483677" r:id="rId26"/>
    <p:sldLayoutId id="2147483729" r:id="rId27"/>
    <p:sldLayoutId id="2147483730" r:id="rId28"/>
    <p:sldLayoutId id="2147483731" r:id="rId29"/>
    <p:sldLayoutId id="2147483732" r:id="rId30"/>
    <p:sldLayoutId id="2147483733" r:id="rId31"/>
    <p:sldLayoutId id="2147483762" r:id="rId32"/>
  </p:sldLayoutIdLst>
  <p:txStyles>
    <p:titleStyle>
      <a:lvl1pPr algn="l" defTabSz="914400" rtl="0" eaLnBrk="1" latinLnBrk="0" hangingPunct="1">
        <a:lnSpc>
          <a:spcPct val="90000"/>
        </a:lnSpc>
        <a:spcBef>
          <a:spcPct val="0"/>
        </a:spcBef>
        <a:buNone/>
        <a:defRPr sz="3200" kern="1200">
          <a:solidFill>
            <a:schemeClr val="tx1"/>
          </a:solidFill>
          <a:latin typeface="Montserrat" panose="000005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12FAAB3-674D-40D6-9B89-7AA88A6703CE}"/>
              </a:ext>
            </a:extLst>
          </p:cNvPr>
          <p:cNvSpPr>
            <a:spLocks noGrp="1"/>
          </p:cNvSpPr>
          <p:nvPr>
            <p:ph type="title"/>
          </p:nvPr>
        </p:nvSpPr>
        <p:spPr>
          <a:xfrm>
            <a:off x="1080000" y="2160000"/>
            <a:ext cx="10080000" cy="1079999"/>
          </a:xfrm>
          <a:prstGeom prst="rect">
            <a:avLst/>
          </a:prstGeom>
        </p:spPr>
        <p:txBody>
          <a:bodyPr vert="horz" lIns="0" tIns="45720" rIns="91440" bIns="45720" rtlCol="0" anchor="t">
            <a:normAutofit/>
          </a:body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256F3389-006E-4516-B033-98FC8E532D7B}"/>
              </a:ext>
            </a:extLst>
          </p:cNvPr>
          <p:cNvSpPr>
            <a:spLocks noGrp="1"/>
          </p:cNvSpPr>
          <p:nvPr>
            <p:ph type="body" idx="1"/>
          </p:nvPr>
        </p:nvSpPr>
        <p:spPr>
          <a:xfrm>
            <a:off x="1080000" y="3240000"/>
            <a:ext cx="10080000" cy="3240000"/>
          </a:xfrm>
          <a:prstGeom prst="rect">
            <a:avLst/>
          </a:prstGeom>
        </p:spPr>
        <p:txBody>
          <a:bodyPr vert="horz" lIns="0" tIns="45720" rIns="91440" bIns="45720" rtlCol="0">
            <a:no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cxnSp>
        <p:nvCxnSpPr>
          <p:cNvPr id="8" name="Přímá spojnice 7">
            <a:extLst>
              <a:ext uri="{FF2B5EF4-FFF2-40B4-BE49-F238E27FC236}">
                <a16:creationId xmlns:a16="http://schemas.microsoft.com/office/drawing/2014/main" id="{9AECF419-682F-44C7-90AA-6334C4DDA6A6}"/>
              </a:ext>
            </a:extLst>
          </p:cNvPr>
          <p:cNvCxnSpPr>
            <a:cxnSpLocks/>
          </p:cNvCxnSpPr>
          <p:nvPr userDrawn="1"/>
        </p:nvCxnSpPr>
        <p:spPr>
          <a:xfrm>
            <a:off x="0" y="6858000"/>
            <a:ext cx="12192000"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pic>
        <p:nvPicPr>
          <p:cNvPr id="6" name="Grafický objekt 5">
            <a:extLst>
              <a:ext uri="{FF2B5EF4-FFF2-40B4-BE49-F238E27FC236}">
                <a16:creationId xmlns:a16="http://schemas.microsoft.com/office/drawing/2014/main" id="{A39F264F-C75E-453A-80D3-2C6E82FE86ED}"/>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80000" y="1080001"/>
            <a:ext cx="1545794" cy="287336"/>
          </a:xfrm>
          <a:prstGeom prst="rect">
            <a:avLst/>
          </a:prstGeom>
        </p:spPr>
      </p:pic>
    </p:spTree>
    <p:extLst>
      <p:ext uri="{BB962C8B-B14F-4D97-AF65-F5344CB8AC3E}">
        <p14:creationId xmlns:p14="http://schemas.microsoft.com/office/powerpoint/2010/main" val="36612118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93" r:id="rId3"/>
    <p:sldLayoutId id="2147483696" r:id="rId4"/>
    <p:sldLayoutId id="2147483689" r:id="rId5"/>
    <p:sldLayoutId id="2147483687" r:id="rId6"/>
    <p:sldLayoutId id="2147483661" r:id="rId7"/>
    <p:sldLayoutId id="2147483674" r:id="rId8"/>
    <p:sldLayoutId id="2147483663" r:id="rId9"/>
    <p:sldLayoutId id="2147483664" r:id="rId10"/>
    <p:sldLayoutId id="2147483684" r:id="rId11"/>
    <p:sldLayoutId id="2147483665" r:id="rId12"/>
    <p:sldLayoutId id="2147483679" r:id="rId13"/>
    <p:sldLayoutId id="2147483681" r:id="rId14"/>
  </p:sldLayoutIdLst>
  <p:txStyles>
    <p:titleStyle>
      <a:lvl1pPr algn="l" defTabSz="914400" rtl="0" eaLnBrk="1" latinLnBrk="0" hangingPunct="1">
        <a:lnSpc>
          <a:spcPct val="90000"/>
        </a:lnSpc>
        <a:spcBef>
          <a:spcPct val="0"/>
        </a:spcBef>
        <a:buNone/>
        <a:defRPr sz="3800" kern="1200">
          <a:solidFill>
            <a:schemeClr val="tx1"/>
          </a:solidFill>
          <a:latin typeface="Montserrat" panose="000005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lumOff val="5000"/>
            <a:alpha val="90000"/>
          </a:schemeClr>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12FAAB3-674D-40D6-9B89-7AA88A6703CE}"/>
              </a:ext>
            </a:extLst>
          </p:cNvPr>
          <p:cNvSpPr>
            <a:spLocks noGrp="1"/>
          </p:cNvSpPr>
          <p:nvPr>
            <p:ph type="title"/>
          </p:nvPr>
        </p:nvSpPr>
        <p:spPr>
          <a:xfrm>
            <a:off x="1080000" y="2160000"/>
            <a:ext cx="10080000" cy="1079999"/>
          </a:xfrm>
          <a:prstGeom prst="rect">
            <a:avLst/>
          </a:prstGeom>
        </p:spPr>
        <p:txBody>
          <a:bodyPr vert="horz" lIns="0" tIns="45720" rIns="91440" bIns="45720" rtlCol="0" anchor="t">
            <a:normAutofit/>
          </a:body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256F3389-006E-4516-B033-98FC8E532D7B}"/>
              </a:ext>
            </a:extLst>
          </p:cNvPr>
          <p:cNvSpPr>
            <a:spLocks noGrp="1"/>
          </p:cNvSpPr>
          <p:nvPr>
            <p:ph type="body" idx="1"/>
          </p:nvPr>
        </p:nvSpPr>
        <p:spPr>
          <a:xfrm>
            <a:off x="1080000" y="3240000"/>
            <a:ext cx="10080000" cy="3240000"/>
          </a:xfrm>
          <a:prstGeom prst="rect">
            <a:avLst/>
          </a:prstGeom>
        </p:spPr>
        <p:txBody>
          <a:bodyPr vert="horz" lIns="0" tIns="45720" rIns="91440" bIns="45720" rtlCol="0">
            <a:no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cxnSp>
        <p:nvCxnSpPr>
          <p:cNvPr id="8" name="Přímá spojnice 7">
            <a:extLst>
              <a:ext uri="{FF2B5EF4-FFF2-40B4-BE49-F238E27FC236}">
                <a16:creationId xmlns:a16="http://schemas.microsoft.com/office/drawing/2014/main" id="{9AECF419-682F-44C7-90AA-6334C4DDA6A6}"/>
              </a:ext>
            </a:extLst>
          </p:cNvPr>
          <p:cNvCxnSpPr>
            <a:cxnSpLocks/>
          </p:cNvCxnSpPr>
          <p:nvPr userDrawn="1"/>
        </p:nvCxnSpPr>
        <p:spPr>
          <a:xfrm>
            <a:off x="0" y="6858000"/>
            <a:ext cx="12192000"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pic>
        <p:nvPicPr>
          <p:cNvPr id="6" name="Grafický objekt 5">
            <a:extLst>
              <a:ext uri="{FF2B5EF4-FFF2-40B4-BE49-F238E27FC236}">
                <a16:creationId xmlns:a16="http://schemas.microsoft.com/office/drawing/2014/main" id="{A39F264F-C75E-453A-80D3-2C6E82FE86ED}"/>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80000" y="1080001"/>
            <a:ext cx="1545794" cy="287336"/>
          </a:xfrm>
          <a:prstGeom prst="rect">
            <a:avLst/>
          </a:prstGeom>
        </p:spPr>
      </p:pic>
    </p:spTree>
    <p:extLst>
      <p:ext uri="{BB962C8B-B14F-4D97-AF65-F5344CB8AC3E}">
        <p14:creationId xmlns:p14="http://schemas.microsoft.com/office/powerpoint/2010/main" val="190998062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l" defTabSz="914400" rtl="0" eaLnBrk="1" latinLnBrk="0" hangingPunct="1">
        <a:lnSpc>
          <a:spcPct val="90000"/>
        </a:lnSpc>
        <a:spcBef>
          <a:spcPct val="0"/>
        </a:spcBef>
        <a:buNone/>
        <a:defRPr sz="3800" kern="1200">
          <a:solidFill>
            <a:srgbClr val="FAFAFA"/>
          </a:solidFill>
          <a:latin typeface="Montserrat" panose="000005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FAFAFA"/>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FAFAFA"/>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FAFAFA"/>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FAFAFA"/>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FAFAFA"/>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lumOff val="5000"/>
            <a:alpha val="90000"/>
          </a:schemeClr>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12FAAB3-674D-40D6-9B89-7AA88A6703CE}"/>
              </a:ext>
            </a:extLst>
          </p:cNvPr>
          <p:cNvSpPr>
            <a:spLocks noGrp="1"/>
          </p:cNvSpPr>
          <p:nvPr>
            <p:ph type="title"/>
          </p:nvPr>
        </p:nvSpPr>
        <p:spPr>
          <a:xfrm>
            <a:off x="1080000" y="2160000"/>
            <a:ext cx="10080000" cy="1079999"/>
          </a:xfrm>
          <a:prstGeom prst="rect">
            <a:avLst/>
          </a:prstGeom>
        </p:spPr>
        <p:txBody>
          <a:bodyPr vert="horz" lIns="0" tIns="45720" rIns="91440" bIns="45720" rtlCol="0" anchor="t">
            <a:normAutofit/>
          </a:body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256F3389-006E-4516-B033-98FC8E532D7B}"/>
              </a:ext>
            </a:extLst>
          </p:cNvPr>
          <p:cNvSpPr>
            <a:spLocks noGrp="1"/>
          </p:cNvSpPr>
          <p:nvPr>
            <p:ph type="body" idx="1"/>
          </p:nvPr>
        </p:nvSpPr>
        <p:spPr>
          <a:xfrm>
            <a:off x="1080000" y="3240000"/>
            <a:ext cx="10080000" cy="3240000"/>
          </a:xfrm>
          <a:prstGeom prst="rect">
            <a:avLst/>
          </a:prstGeom>
        </p:spPr>
        <p:txBody>
          <a:bodyPr vert="horz" lIns="0" tIns="45720" rIns="91440" bIns="45720" rtlCol="0">
            <a:no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cxnSp>
        <p:nvCxnSpPr>
          <p:cNvPr id="8" name="Přímá spojnice 7">
            <a:extLst>
              <a:ext uri="{FF2B5EF4-FFF2-40B4-BE49-F238E27FC236}">
                <a16:creationId xmlns:a16="http://schemas.microsoft.com/office/drawing/2014/main" id="{9AECF419-682F-44C7-90AA-6334C4DDA6A6}"/>
              </a:ext>
            </a:extLst>
          </p:cNvPr>
          <p:cNvCxnSpPr>
            <a:cxnSpLocks/>
          </p:cNvCxnSpPr>
          <p:nvPr userDrawn="1"/>
        </p:nvCxnSpPr>
        <p:spPr>
          <a:xfrm>
            <a:off x="0" y="6858000"/>
            <a:ext cx="12192000"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pic>
        <p:nvPicPr>
          <p:cNvPr id="7" name="Grafický objekt 6">
            <a:extLst>
              <a:ext uri="{FF2B5EF4-FFF2-40B4-BE49-F238E27FC236}">
                <a16:creationId xmlns:a16="http://schemas.microsoft.com/office/drawing/2014/main" id="{B390D6DB-8CDA-4477-89A2-5A1D89BF808E}"/>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80000" y="1080000"/>
            <a:ext cx="349168" cy="287336"/>
          </a:xfrm>
          <a:prstGeom prst="rect">
            <a:avLst/>
          </a:prstGeom>
        </p:spPr>
      </p:pic>
    </p:spTree>
    <p:extLst>
      <p:ext uri="{BB962C8B-B14F-4D97-AF65-F5344CB8AC3E}">
        <p14:creationId xmlns:p14="http://schemas.microsoft.com/office/powerpoint/2010/main" val="1013801032"/>
      </p:ext>
    </p:extLst>
  </p:cSld>
  <p:clrMap bg1="lt1" tx1="dk1" bg2="lt2" tx2="dk2" accent1="accent1" accent2="accent2" accent3="accent3" accent4="accent4" accent5="accent5" accent6="accent6" hlink="hlink" folHlink="folHlink"/>
  <p:sldLayoutIdLst>
    <p:sldLayoutId id="2147483667" r:id="rId1"/>
    <p:sldLayoutId id="2147483744" r:id="rId2"/>
    <p:sldLayoutId id="2147483745" r:id="rId3"/>
    <p:sldLayoutId id="2147483668" r:id="rId4"/>
    <p:sldLayoutId id="2147483694" r:id="rId5"/>
    <p:sldLayoutId id="2147483697" r:id="rId6"/>
    <p:sldLayoutId id="2147483691" r:id="rId7"/>
    <p:sldLayoutId id="2147483688" r:id="rId8"/>
    <p:sldLayoutId id="2147483669" r:id="rId9"/>
    <p:sldLayoutId id="2147483675" r:id="rId10"/>
    <p:sldLayoutId id="2147483671" r:id="rId11"/>
    <p:sldLayoutId id="2147483672" r:id="rId12"/>
    <p:sldLayoutId id="2147483685" r:id="rId13"/>
    <p:sldLayoutId id="2147483673" r:id="rId14"/>
    <p:sldLayoutId id="2147483680" r:id="rId15"/>
    <p:sldLayoutId id="2147483682" r:id="rId16"/>
  </p:sldLayoutIdLst>
  <p:txStyles>
    <p:titleStyle>
      <a:lvl1pPr algn="l" defTabSz="914400" rtl="0" eaLnBrk="1" latinLnBrk="0" hangingPunct="1">
        <a:lnSpc>
          <a:spcPct val="90000"/>
        </a:lnSpc>
        <a:spcBef>
          <a:spcPct val="0"/>
        </a:spcBef>
        <a:buNone/>
        <a:defRPr sz="3800" kern="1200">
          <a:solidFill>
            <a:schemeClr val="bg1"/>
          </a:solidFill>
          <a:latin typeface="Montserrat" panose="000005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E1D2D"/>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78F76B9-25FA-8FD9-BF95-2ED2BB3BF5DA}"/>
              </a:ext>
            </a:extLst>
          </p:cNvPr>
          <p:cNvSpPr>
            <a:spLocks noGrp="1"/>
          </p:cNvSpPr>
          <p:nvPr>
            <p:ph type="title"/>
          </p:nvPr>
        </p:nvSpPr>
        <p:spPr>
          <a:xfrm>
            <a:off x="947382" y="2272220"/>
            <a:ext cx="10515600" cy="2318485"/>
          </a:xfrm>
          <a:prstGeom prst="rect">
            <a:avLst/>
          </a:prstGeom>
        </p:spPr>
        <p:txBody>
          <a:bodyPr vert="horz" lIns="91440" tIns="45720" rIns="91440" bIns="45720" rtlCol="0" anchor="ctr">
            <a:normAutofit/>
          </a:bodyPr>
          <a:lstStyle/>
          <a:p>
            <a:pPr algn="ctr">
              <a:lnSpc>
                <a:spcPts val="3900"/>
              </a:lnSpc>
              <a:spcBef>
                <a:spcPts val="4500"/>
              </a:spcBef>
              <a:spcAft>
                <a:spcPts val="1500"/>
              </a:spcAft>
            </a:pPr>
            <a:r>
              <a:rPr lang="cs-CZ" b="1" i="0" cap="all" dirty="0">
                <a:solidFill>
                  <a:srgbClr val="FFFFFF"/>
                </a:solidFill>
                <a:effectLst/>
                <a:latin typeface="Roboto" panose="02000000000000000000" pitchFamily="2" charset="0"/>
              </a:rPr>
              <a:t>GAMIFIED</a:t>
            </a:r>
            <a:br>
              <a:rPr lang="cs-CZ" b="1" i="0" cap="all" dirty="0">
                <a:solidFill>
                  <a:srgbClr val="FFFFFF"/>
                </a:solidFill>
                <a:effectLst/>
                <a:latin typeface="Roboto" panose="02000000000000000000" pitchFamily="2" charset="0"/>
              </a:rPr>
            </a:br>
            <a:r>
              <a:rPr lang="cs-CZ" b="1" i="0" cap="all" dirty="0">
                <a:solidFill>
                  <a:srgbClr val="FFFFFF"/>
                </a:solidFill>
                <a:effectLst/>
                <a:latin typeface="Roboto" panose="02000000000000000000" pitchFamily="2" charset="0"/>
              </a:rPr>
              <a:t>CYBER SECURITY TRAINING</a:t>
            </a:r>
          </a:p>
        </p:txBody>
      </p:sp>
      <p:pic>
        <p:nvPicPr>
          <p:cNvPr id="8" name="Picture 2" descr="Clashing">
            <a:extLst>
              <a:ext uri="{FF2B5EF4-FFF2-40B4-BE49-F238E27FC236}">
                <a16:creationId xmlns:a16="http://schemas.microsoft.com/office/drawing/2014/main" id="{63122142-B37B-B4CB-31E8-F4EDFEBC9D5F}"/>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261030" y="736581"/>
            <a:ext cx="1888303" cy="1400664"/>
          </a:xfrm>
          <a:prstGeom prst="rect">
            <a:avLst/>
          </a:prstGeom>
          <a:noFill/>
        </p:spPr>
      </p:pic>
      <p:sp>
        <p:nvSpPr>
          <p:cNvPr id="11" name="Zástupný nadpis 1">
            <a:extLst>
              <a:ext uri="{FF2B5EF4-FFF2-40B4-BE49-F238E27FC236}">
                <a16:creationId xmlns:a16="http://schemas.microsoft.com/office/drawing/2014/main" id="{69C8AE16-67FD-9C46-93D3-682E3250D912}"/>
              </a:ext>
            </a:extLst>
          </p:cNvPr>
          <p:cNvSpPr txBox="1">
            <a:spLocks/>
          </p:cNvSpPr>
          <p:nvPr userDrawn="1"/>
        </p:nvSpPr>
        <p:spPr>
          <a:xfrm>
            <a:off x="1123351" y="5623275"/>
            <a:ext cx="10515600" cy="777924"/>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3600" kern="1200">
                <a:solidFill>
                  <a:schemeClr val="bg1"/>
                </a:solidFill>
                <a:latin typeface="Montserrat" panose="00000500000000000000" pitchFamily="2" charset="-18"/>
                <a:ea typeface="+mj-ea"/>
                <a:cs typeface="+mj-cs"/>
              </a:defRPr>
            </a:lvl1pPr>
          </a:lstStyle>
          <a:p>
            <a:pPr>
              <a:lnSpc>
                <a:spcPts val="3750"/>
              </a:lnSpc>
              <a:spcBef>
                <a:spcPts val="4500"/>
              </a:spcBef>
              <a:spcAft>
                <a:spcPts val="2400"/>
              </a:spcAft>
            </a:pPr>
            <a:r>
              <a:rPr lang="cs-CZ" sz="2000" b="0" cap="none" dirty="0">
                <a:solidFill>
                  <a:srgbClr val="FFFFFF"/>
                </a:solidFill>
                <a:latin typeface="Roboto" panose="02000000000000000000" pitchFamily="2" charset="0"/>
              </a:rPr>
              <a:t>www.clashing.com</a:t>
            </a:r>
          </a:p>
        </p:txBody>
      </p:sp>
    </p:spTree>
    <p:extLst>
      <p:ext uri="{BB962C8B-B14F-4D97-AF65-F5344CB8AC3E}">
        <p14:creationId xmlns:p14="http://schemas.microsoft.com/office/powerpoint/2010/main" val="3500269021"/>
      </p:ext>
    </p:extLst>
  </p:cSld>
  <p:clrMap bg1="lt1" tx1="dk1" bg2="lt2" tx2="dk2" accent1="accent1" accent2="accent2" accent3="accent3" accent4="accent4" accent5="accent5" accent6="accent6" hlink="hlink" folHlink="folHlink"/>
  <p:sldLayoutIdLst>
    <p:sldLayoutId id="2147483750" r:id="rId1"/>
    <p:sldLayoutId id="2147483751" r:id="rId2"/>
  </p:sldLayoutIdLst>
  <p:txStyles>
    <p:titleStyle>
      <a:lvl1pPr algn="ctr" defTabSz="914400" rtl="0" eaLnBrk="1" latinLnBrk="0" hangingPunct="1">
        <a:lnSpc>
          <a:spcPct val="100000"/>
        </a:lnSpc>
        <a:spcBef>
          <a:spcPct val="0"/>
        </a:spcBef>
        <a:buNone/>
        <a:defRPr sz="3600" kern="1200">
          <a:solidFill>
            <a:schemeClr val="bg1"/>
          </a:solidFill>
          <a:latin typeface="Montserrat" panose="000005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E1D2D"/>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78F76B9-25FA-8FD9-BF95-2ED2BB3BF5DA}"/>
              </a:ext>
            </a:extLst>
          </p:cNvPr>
          <p:cNvSpPr>
            <a:spLocks noGrp="1"/>
          </p:cNvSpPr>
          <p:nvPr>
            <p:ph type="title"/>
          </p:nvPr>
        </p:nvSpPr>
        <p:spPr>
          <a:xfrm>
            <a:off x="838200" y="2518963"/>
            <a:ext cx="10515600" cy="2318485"/>
          </a:xfrm>
          <a:prstGeom prst="rect">
            <a:avLst/>
          </a:prstGeom>
        </p:spPr>
        <p:txBody>
          <a:bodyPr vert="horz" wrap="none" lIns="91440" tIns="45720" rIns="91440" bIns="45720" rtlCol="0" anchor="t" anchorCtr="0">
            <a:noAutofit/>
          </a:bodyPr>
          <a:lstStyle/>
          <a:p>
            <a:pPr algn="ctr">
              <a:lnSpc>
                <a:spcPts val="3900"/>
              </a:lnSpc>
              <a:spcBef>
                <a:spcPts val="4500"/>
              </a:spcBef>
              <a:spcAft>
                <a:spcPts val="1500"/>
              </a:spcAft>
            </a:pPr>
            <a:r>
              <a:rPr lang="cs-CZ" b="1" i="0" cap="all" dirty="0">
                <a:solidFill>
                  <a:srgbClr val="FFFFFF"/>
                </a:solidFill>
                <a:effectLst/>
                <a:latin typeface="Roboto" panose="02000000000000000000" pitchFamily="2" charset="0"/>
              </a:rPr>
              <a:t>GAMIFIED</a:t>
            </a:r>
            <a:br>
              <a:rPr lang="cs-CZ" b="1" i="0" cap="all" dirty="0">
                <a:solidFill>
                  <a:srgbClr val="FFFFFF"/>
                </a:solidFill>
                <a:effectLst/>
                <a:latin typeface="Roboto" panose="02000000000000000000" pitchFamily="2" charset="0"/>
              </a:rPr>
            </a:br>
            <a:r>
              <a:rPr lang="cs-CZ" b="1" i="0" cap="all" dirty="0">
                <a:solidFill>
                  <a:srgbClr val="FFFFFF"/>
                </a:solidFill>
                <a:effectLst/>
                <a:latin typeface="Roboto" panose="02000000000000000000" pitchFamily="2" charset="0"/>
              </a:rPr>
              <a:t>CYBER SECURITY TRAINING</a:t>
            </a:r>
          </a:p>
        </p:txBody>
      </p:sp>
      <p:sp>
        <p:nvSpPr>
          <p:cNvPr id="11" name="Zástupný nadpis 1">
            <a:extLst>
              <a:ext uri="{FF2B5EF4-FFF2-40B4-BE49-F238E27FC236}">
                <a16:creationId xmlns:a16="http://schemas.microsoft.com/office/drawing/2014/main" id="{69C8AE16-67FD-9C46-93D3-682E3250D912}"/>
              </a:ext>
            </a:extLst>
          </p:cNvPr>
          <p:cNvSpPr txBox="1">
            <a:spLocks/>
          </p:cNvSpPr>
          <p:nvPr userDrawn="1"/>
        </p:nvSpPr>
        <p:spPr>
          <a:xfrm>
            <a:off x="838200" y="5719893"/>
            <a:ext cx="10624782" cy="777924"/>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3600" kern="1200">
                <a:solidFill>
                  <a:schemeClr val="bg1"/>
                </a:solidFill>
                <a:latin typeface="Montserrat" panose="00000500000000000000" pitchFamily="2" charset="-18"/>
                <a:ea typeface="+mj-ea"/>
                <a:cs typeface="+mj-cs"/>
              </a:defRPr>
            </a:lvl1pPr>
          </a:lstStyle>
          <a:p>
            <a:pPr algn="r">
              <a:lnSpc>
                <a:spcPts val="3750"/>
              </a:lnSpc>
              <a:spcBef>
                <a:spcPts val="4500"/>
              </a:spcBef>
              <a:spcAft>
                <a:spcPts val="2400"/>
              </a:spcAft>
            </a:pPr>
            <a:r>
              <a:rPr lang="cs-CZ" sz="2000" b="0" cap="none" dirty="0">
                <a:solidFill>
                  <a:srgbClr val="FFFFFF"/>
                </a:solidFill>
                <a:latin typeface="Roboto" panose="02000000000000000000" pitchFamily="2" charset="0"/>
              </a:rPr>
              <a:t>www.clashing.com</a:t>
            </a:r>
          </a:p>
        </p:txBody>
      </p:sp>
      <p:pic>
        <p:nvPicPr>
          <p:cNvPr id="4" name="Obrázek 3" descr="Obsah obrázku Písmo, Grafika, logo, symbol&#10;&#10;Popis byl vytvořen automaticky">
            <a:extLst>
              <a:ext uri="{FF2B5EF4-FFF2-40B4-BE49-F238E27FC236}">
                <a16:creationId xmlns:a16="http://schemas.microsoft.com/office/drawing/2014/main" id="{4243A69C-6A5D-A1FC-6141-ED7C6FBB69C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7382" y="647331"/>
            <a:ext cx="1924683" cy="612769"/>
          </a:xfrm>
          <a:prstGeom prst="rect">
            <a:avLst/>
          </a:prstGeom>
        </p:spPr>
      </p:pic>
    </p:spTree>
    <p:extLst>
      <p:ext uri="{BB962C8B-B14F-4D97-AF65-F5344CB8AC3E}">
        <p14:creationId xmlns:p14="http://schemas.microsoft.com/office/powerpoint/2010/main" val="3190140253"/>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60" r:id="rId3"/>
  </p:sldLayoutIdLst>
  <p:txStyles>
    <p:titleStyle>
      <a:lvl1pPr algn="l" defTabSz="914400" rtl="0" eaLnBrk="1" latinLnBrk="0" hangingPunct="1">
        <a:lnSpc>
          <a:spcPct val="100000"/>
        </a:lnSpc>
        <a:spcBef>
          <a:spcPct val="0"/>
        </a:spcBef>
        <a:buNone/>
        <a:defRPr sz="3600" kern="1200">
          <a:solidFill>
            <a:schemeClr val="bg1"/>
          </a:solidFill>
          <a:latin typeface="Montserrat" panose="000005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2A91DB"/>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78F76B9-25FA-8FD9-BF95-2ED2BB3BF5DA}"/>
              </a:ext>
            </a:extLst>
          </p:cNvPr>
          <p:cNvSpPr>
            <a:spLocks noGrp="1"/>
          </p:cNvSpPr>
          <p:nvPr>
            <p:ph type="title"/>
          </p:nvPr>
        </p:nvSpPr>
        <p:spPr>
          <a:xfrm>
            <a:off x="764275" y="2474046"/>
            <a:ext cx="5331725" cy="2318485"/>
          </a:xfrm>
          <a:prstGeom prst="rect">
            <a:avLst/>
          </a:prstGeom>
        </p:spPr>
        <p:txBody>
          <a:bodyPr vert="horz" lIns="91440" tIns="45720" rIns="91440" bIns="45720" rtlCol="0" anchor="t">
            <a:normAutofit/>
          </a:bodyPr>
          <a:lstStyle/>
          <a:p>
            <a:pPr algn="l">
              <a:lnSpc>
                <a:spcPts val="3300"/>
              </a:lnSpc>
              <a:spcBef>
                <a:spcPts val="7500"/>
              </a:spcBef>
              <a:spcAft>
                <a:spcPts val="750"/>
              </a:spcAft>
            </a:pPr>
            <a:r>
              <a:rPr lang="en-US" b="0" i="0" dirty="0">
                <a:solidFill>
                  <a:srgbClr val="FFFFFF"/>
                </a:solidFill>
                <a:effectLst/>
                <a:latin typeface="Montserrat" panose="00000500000000000000" pitchFamily="2" charset="-18"/>
              </a:rPr>
              <a:t>Easy &amp; Efficient Cisco ISE Management for Professionals</a:t>
            </a:r>
          </a:p>
        </p:txBody>
      </p:sp>
      <p:sp>
        <p:nvSpPr>
          <p:cNvPr id="11" name="Zástupný nadpis 1">
            <a:extLst>
              <a:ext uri="{FF2B5EF4-FFF2-40B4-BE49-F238E27FC236}">
                <a16:creationId xmlns:a16="http://schemas.microsoft.com/office/drawing/2014/main" id="{69C8AE16-67FD-9C46-93D3-682E3250D912}"/>
              </a:ext>
            </a:extLst>
          </p:cNvPr>
          <p:cNvSpPr txBox="1">
            <a:spLocks/>
          </p:cNvSpPr>
          <p:nvPr userDrawn="1"/>
        </p:nvSpPr>
        <p:spPr>
          <a:xfrm>
            <a:off x="764275" y="5660572"/>
            <a:ext cx="10515600" cy="703882"/>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3600" kern="1200">
                <a:solidFill>
                  <a:schemeClr val="bg1"/>
                </a:solidFill>
                <a:latin typeface="Montserrat" panose="00000500000000000000" pitchFamily="2" charset="-18"/>
                <a:ea typeface="+mj-ea"/>
                <a:cs typeface="+mj-cs"/>
              </a:defRPr>
            </a:lvl1pPr>
          </a:lstStyle>
          <a:p>
            <a:pPr algn="l">
              <a:lnSpc>
                <a:spcPts val="3750"/>
              </a:lnSpc>
              <a:spcBef>
                <a:spcPts val="4500"/>
              </a:spcBef>
              <a:spcAft>
                <a:spcPts val="2400"/>
              </a:spcAft>
            </a:pPr>
            <a:r>
              <a:rPr lang="cs-CZ" sz="2000" b="0" cap="none" dirty="0">
                <a:solidFill>
                  <a:srgbClr val="FFFFFF"/>
                </a:solidFill>
                <a:latin typeface="Roboto" panose="02000000000000000000" pitchFamily="2" charset="0"/>
              </a:rPr>
              <a:t>www.xtendise.com</a:t>
            </a:r>
          </a:p>
        </p:txBody>
      </p:sp>
      <p:pic>
        <p:nvPicPr>
          <p:cNvPr id="4" name="Obrázek 3" descr="Obsah obrázku Písmo, Grafika, logo, text&#10;&#10;Popis byl vytvořen automaticky">
            <a:extLst>
              <a:ext uri="{FF2B5EF4-FFF2-40B4-BE49-F238E27FC236}">
                <a16:creationId xmlns:a16="http://schemas.microsoft.com/office/drawing/2014/main" id="{19147A34-17DE-49A8-4E4C-3DB864D456A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61793" y="740778"/>
            <a:ext cx="2354362" cy="865228"/>
          </a:xfrm>
          <a:prstGeom prst="rect">
            <a:avLst/>
          </a:prstGeom>
        </p:spPr>
      </p:pic>
    </p:spTree>
    <p:extLst>
      <p:ext uri="{BB962C8B-B14F-4D97-AF65-F5344CB8AC3E}">
        <p14:creationId xmlns:p14="http://schemas.microsoft.com/office/powerpoint/2010/main" val="3438027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1" r:id="rId3"/>
    <p:sldLayoutId id="2147483759" r:id="rId4"/>
  </p:sldLayoutIdLst>
  <p:txStyles>
    <p:titleStyle>
      <a:lvl1pPr algn="ctr" defTabSz="914400" rtl="0" eaLnBrk="1" latinLnBrk="0" hangingPunct="1">
        <a:lnSpc>
          <a:spcPct val="100000"/>
        </a:lnSpc>
        <a:spcBef>
          <a:spcPts val="0"/>
        </a:spcBef>
        <a:spcAft>
          <a:spcPts val="0"/>
        </a:spcAft>
        <a:buNone/>
        <a:defRPr sz="3200" kern="120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hyperlink" Target="http://www.clashing.com/" TargetMode="External"/><Relationship Id="rId7" Type="http://schemas.openxmlformats.org/officeDocument/2006/relationships/hyperlink" Target="http://www.xtendise.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hyperlink" Target="http://www.anect.com/soca/&#8203;" TargetMode="External"/><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7.png"/><Relationship Id="rId21" Type="http://schemas.openxmlformats.org/officeDocument/2006/relationships/image" Target="../media/image56.jpeg"/><Relationship Id="rId34" Type="http://schemas.openxmlformats.org/officeDocument/2006/relationships/image" Target="../media/image84.png"/><Relationship Id="rId7" Type="http://schemas.openxmlformats.org/officeDocument/2006/relationships/image" Target="../media/image31.png"/><Relationship Id="rId12" Type="http://schemas.openxmlformats.org/officeDocument/2006/relationships/image" Target="../media/image55.jpeg"/><Relationship Id="rId17" Type="http://schemas.openxmlformats.org/officeDocument/2006/relationships/image" Target="../media/image42.png"/><Relationship Id="rId25" Type="http://schemas.openxmlformats.org/officeDocument/2006/relationships/image" Target="../media/image50.png"/><Relationship Id="rId33" Type="http://schemas.openxmlformats.org/officeDocument/2006/relationships/image" Target="../media/image83.png"/><Relationship Id="rId2" Type="http://schemas.openxmlformats.org/officeDocument/2006/relationships/notesSlide" Target="../notesSlides/notesSlide3.xml"/><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1" Type="http://schemas.openxmlformats.org/officeDocument/2006/relationships/slideLayout" Target="../slideLayouts/slideLayout32.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9.png"/><Relationship Id="rId32" Type="http://schemas.openxmlformats.org/officeDocument/2006/relationships/image" Target="../media/image82.png"/><Relationship Id="rId5" Type="http://schemas.openxmlformats.org/officeDocument/2006/relationships/image" Target="../media/image29.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10" Type="http://schemas.openxmlformats.org/officeDocument/2006/relationships/image" Target="../media/image34.png"/><Relationship Id="rId19" Type="http://schemas.openxmlformats.org/officeDocument/2006/relationships/image" Target="../media/image44.png"/><Relationship Id="rId31" Type="http://schemas.openxmlformats.org/officeDocument/2006/relationships/image" Target="../media/image81.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80.png"/><Relationship Id="rId8"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5.png"/><Relationship Id="rId18" Type="http://schemas.openxmlformats.org/officeDocument/2006/relationships/image" Target="../media/image100.png"/><Relationship Id="rId3" Type="http://schemas.openxmlformats.org/officeDocument/2006/relationships/image" Target="../media/image85.png"/><Relationship Id="rId21" Type="http://schemas.openxmlformats.org/officeDocument/2006/relationships/image" Target="../media/image103.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5" Type="http://schemas.openxmlformats.org/officeDocument/2006/relationships/image" Target="../media/image106.png"/><Relationship Id="rId2" Type="http://schemas.openxmlformats.org/officeDocument/2006/relationships/notesSlide" Target="../notesSlides/notesSlide4.xml"/><Relationship Id="rId16" Type="http://schemas.openxmlformats.org/officeDocument/2006/relationships/image" Target="../media/image98.png"/><Relationship Id="rId20" Type="http://schemas.openxmlformats.org/officeDocument/2006/relationships/image" Target="../media/image102.png"/><Relationship Id="rId1" Type="http://schemas.openxmlformats.org/officeDocument/2006/relationships/slideLayout" Target="../slideLayouts/slideLayout32.xml"/><Relationship Id="rId6" Type="http://schemas.openxmlformats.org/officeDocument/2006/relationships/image" Target="../media/image88.png"/><Relationship Id="rId11" Type="http://schemas.openxmlformats.org/officeDocument/2006/relationships/image" Target="../media/image93.jpeg"/><Relationship Id="rId24" Type="http://schemas.openxmlformats.org/officeDocument/2006/relationships/image" Target="../media/image84.png"/><Relationship Id="rId5" Type="http://schemas.openxmlformats.org/officeDocument/2006/relationships/image" Target="../media/image87.png"/><Relationship Id="rId15" Type="http://schemas.openxmlformats.org/officeDocument/2006/relationships/image" Target="../media/image97.png"/><Relationship Id="rId23" Type="http://schemas.openxmlformats.org/officeDocument/2006/relationships/image" Target="../media/image105.jpeg"/><Relationship Id="rId10" Type="http://schemas.openxmlformats.org/officeDocument/2006/relationships/image" Target="../media/image92.png"/><Relationship Id="rId19" Type="http://schemas.openxmlformats.org/officeDocument/2006/relationships/image" Target="../media/image101.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104.png"/></Relationships>
</file>

<file path=ppt/slides/_rels/slide8.xml.rels><?xml version="1.0" encoding="UTF-8" standalone="yes"?>
<Relationships xmlns="http://schemas.openxmlformats.org/package/2006/relationships"><Relationship Id="rId3" Type="http://schemas.openxmlformats.org/officeDocument/2006/relationships/hyperlink" Target="http://www.anect.com/" TargetMode="External"/><Relationship Id="rId2" Type="http://schemas.openxmlformats.org/officeDocument/2006/relationships/hyperlink" Target="mailto:email@anect.com"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Přímá spojnice 9">
            <a:extLst>
              <a:ext uri="{FF2B5EF4-FFF2-40B4-BE49-F238E27FC236}">
                <a16:creationId xmlns:a16="http://schemas.microsoft.com/office/drawing/2014/main" id="{FFF739E1-F6F1-1822-76B6-3C99EA44237A}"/>
              </a:ext>
            </a:extLst>
          </p:cNvPr>
          <p:cNvCxnSpPr>
            <a:cxnSpLocks/>
          </p:cNvCxnSpPr>
          <p:nvPr/>
        </p:nvCxnSpPr>
        <p:spPr>
          <a:xfrm>
            <a:off x="0" y="6858000"/>
            <a:ext cx="12192000" cy="0"/>
          </a:xfrm>
          <a:prstGeom prst="line">
            <a:avLst/>
          </a:prstGeom>
          <a:ln w="50800">
            <a:solidFill>
              <a:srgbClr val="FF5800"/>
            </a:solidFill>
          </a:ln>
        </p:spPr>
        <p:style>
          <a:lnRef idx="1">
            <a:schemeClr val="accent1"/>
          </a:lnRef>
          <a:fillRef idx="0">
            <a:schemeClr val="accent1"/>
          </a:fillRef>
          <a:effectRef idx="0">
            <a:schemeClr val="accent1"/>
          </a:effectRef>
          <a:fontRef idx="minor">
            <a:schemeClr val="tx1"/>
          </a:fontRef>
        </p:style>
      </p:cxnSp>
      <p:sp>
        <p:nvSpPr>
          <p:cNvPr id="4" name="Pravoúhlý trojúhelník 3">
            <a:extLst>
              <a:ext uri="{FF2B5EF4-FFF2-40B4-BE49-F238E27FC236}">
                <a16:creationId xmlns:a16="http://schemas.microsoft.com/office/drawing/2014/main" id="{866BE6AF-A5FF-7BA7-BC4F-B3CB0A7E05E1}"/>
              </a:ext>
            </a:extLst>
          </p:cNvPr>
          <p:cNvSpPr/>
          <p:nvPr/>
        </p:nvSpPr>
        <p:spPr>
          <a:xfrm flipH="1">
            <a:off x="8671414" y="0"/>
            <a:ext cx="4438650" cy="6857999"/>
          </a:xfrm>
          <a:prstGeom prst="rtTriangle">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05BD2016-FE2C-F6E3-04E2-51B28038897B}"/>
              </a:ext>
            </a:extLst>
          </p:cNvPr>
          <p:cNvSpPr>
            <a:spLocks noGrp="1"/>
          </p:cNvSpPr>
          <p:nvPr>
            <p:ph type="ctrTitle"/>
          </p:nvPr>
        </p:nvSpPr>
        <p:spPr>
          <a:xfrm>
            <a:off x="5182362" y="3106985"/>
            <a:ext cx="6130037" cy="2344950"/>
          </a:xfrm>
        </p:spPr>
        <p:txBody>
          <a:bodyPr>
            <a:normAutofit fontScale="90000"/>
          </a:bodyPr>
          <a:lstStyle/>
          <a:p>
            <a:r>
              <a:rPr lang="cs-CZ" sz="4400" i="1" dirty="0"/>
              <a:t>„</a:t>
            </a:r>
            <a:r>
              <a:rPr lang="en-US" sz="4400" i="1" dirty="0" err="1"/>
              <a:t>Digitising</a:t>
            </a:r>
            <a:r>
              <a:rPr lang="en-US" sz="4400" i="1" dirty="0"/>
              <a:t> and Automating your Infrastructure &amp; Security</a:t>
            </a:r>
            <a:r>
              <a:rPr lang="cs-CZ" sz="4400" i="1" dirty="0"/>
              <a:t>“ </a:t>
            </a:r>
            <a:endParaRPr lang="cs-CZ" dirty="0"/>
          </a:p>
        </p:txBody>
      </p:sp>
      <p:sp>
        <p:nvSpPr>
          <p:cNvPr id="5" name="Podnadpis 4">
            <a:extLst>
              <a:ext uri="{FF2B5EF4-FFF2-40B4-BE49-F238E27FC236}">
                <a16:creationId xmlns:a16="http://schemas.microsoft.com/office/drawing/2014/main" id="{386C5066-CAF0-6714-2C71-18007A377AAA}"/>
              </a:ext>
            </a:extLst>
          </p:cNvPr>
          <p:cNvSpPr>
            <a:spLocks noGrp="1"/>
          </p:cNvSpPr>
          <p:nvPr>
            <p:ph type="subTitle" idx="1"/>
          </p:nvPr>
        </p:nvSpPr>
        <p:spPr>
          <a:xfrm>
            <a:off x="5267705" y="5788593"/>
            <a:ext cx="5959349" cy="732749"/>
          </a:xfrm>
        </p:spPr>
        <p:txBody>
          <a:bodyPr/>
          <a:lstStyle/>
          <a:p>
            <a:pPr algn="r"/>
            <a:r>
              <a:rPr lang="cs-CZ" sz="2400" dirty="0">
                <a:solidFill>
                  <a:schemeClr val="bg1"/>
                </a:solidFill>
              </a:rPr>
              <a:t>Innovation – </a:t>
            </a:r>
            <a:r>
              <a:rPr lang="cs-CZ" sz="2400" dirty="0" err="1">
                <a:solidFill>
                  <a:schemeClr val="bg1"/>
                </a:solidFill>
              </a:rPr>
              <a:t>Simplification</a:t>
            </a:r>
            <a:r>
              <a:rPr lang="cs-CZ" sz="2400" dirty="0">
                <a:solidFill>
                  <a:schemeClr val="bg1"/>
                </a:solidFill>
              </a:rPr>
              <a:t> – </a:t>
            </a:r>
            <a:r>
              <a:rPr lang="cs-CZ" sz="2400" dirty="0" err="1">
                <a:solidFill>
                  <a:schemeClr val="bg1"/>
                </a:solidFill>
              </a:rPr>
              <a:t>Benefits</a:t>
            </a:r>
            <a:endParaRPr lang="cs-CZ" sz="2400" dirty="0">
              <a:solidFill>
                <a:schemeClr val="bg1"/>
              </a:solidFill>
            </a:endParaRPr>
          </a:p>
        </p:txBody>
      </p:sp>
      <p:pic>
        <p:nvPicPr>
          <p:cNvPr id="1026" name="Picture 2">
            <a:extLst>
              <a:ext uri="{FF2B5EF4-FFF2-40B4-BE49-F238E27FC236}">
                <a16:creationId xmlns:a16="http://schemas.microsoft.com/office/drawing/2014/main" id="{12580FF3-905B-895B-A885-95A376A4897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8730406" y="2206038"/>
            <a:ext cx="2382606" cy="60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84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765C3AE7-51D8-7791-A4A2-5D17A861788B}"/>
              </a:ext>
            </a:extLst>
          </p:cNvPr>
          <p:cNvSpPr>
            <a:spLocks noGrp="1"/>
          </p:cNvSpPr>
          <p:nvPr>
            <p:ph type="body" sz="quarter" idx="11"/>
          </p:nvPr>
        </p:nvSpPr>
        <p:spPr>
          <a:xfrm>
            <a:off x="1079499" y="2042228"/>
            <a:ext cx="10553057" cy="1386772"/>
          </a:xfrm>
        </p:spPr>
        <p:txBody>
          <a:bodyPr/>
          <a:lstStyle/>
          <a:p>
            <a:r>
              <a:rPr lang="en-US" sz="1800" dirty="0">
                <a:effectLst/>
                <a:latin typeface="Montserrat" panose="00000500000000000000" pitchFamily="2" charset="-18"/>
                <a:ea typeface="Calibri" panose="020F0502020204030204" pitchFamily="34" charset="0"/>
                <a:cs typeface="Times New Roman" panose="02020603050405020304" pitchFamily="18" charset="0"/>
              </a:rPr>
              <a:t>We are a leading provider of managed services in cybersecurity and enterprise architecture.</a:t>
            </a:r>
          </a:p>
        </p:txBody>
      </p:sp>
    </p:spTree>
    <p:extLst>
      <p:ext uri="{BB962C8B-B14F-4D97-AF65-F5344CB8AC3E}">
        <p14:creationId xmlns:p14="http://schemas.microsoft.com/office/powerpoint/2010/main" val="319530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FA76DCBC-0654-4DF1-BE4B-130EA05AE96E}"/>
              </a:ext>
            </a:extLst>
          </p:cNvPr>
          <p:cNvSpPr>
            <a:spLocks noGrp="1"/>
          </p:cNvSpPr>
          <p:nvPr>
            <p:ph type="title"/>
          </p:nvPr>
        </p:nvSpPr>
        <p:spPr/>
        <p:txBody>
          <a:bodyPr/>
          <a:lstStyle/>
          <a:p>
            <a:r>
              <a:rPr lang="cs-CZ" dirty="0" err="1"/>
              <a:t>Provided</a:t>
            </a:r>
            <a:r>
              <a:rPr lang="cs-CZ" dirty="0"/>
              <a:t> Services</a:t>
            </a:r>
            <a:endParaRPr lang="en-GB" dirty="0"/>
          </a:p>
        </p:txBody>
      </p:sp>
    </p:spTree>
    <p:extLst>
      <p:ext uri="{BB962C8B-B14F-4D97-AF65-F5344CB8AC3E}">
        <p14:creationId xmlns:p14="http://schemas.microsoft.com/office/powerpoint/2010/main" val="3895110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C92543AE-D7E8-42FC-8FB8-241F183265AE}"/>
              </a:ext>
            </a:extLst>
          </p:cNvPr>
          <p:cNvSpPr>
            <a:spLocks noGrp="1"/>
          </p:cNvSpPr>
          <p:nvPr>
            <p:ph type="title"/>
          </p:nvPr>
        </p:nvSpPr>
        <p:spPr>
          <a:xfrm>
            <a:off x="1080000" y="2135616"/>
            <a:ext cx="10080000" cy="1093728"/>
          </a:xfrm>
        </p:spPr>
        <p:txBody>
          <a:bodyPr/>
          <a:lstStyle/>
          <a:p>
            <a:pPr>
              <a:lnSpc>
                <a:spcPct val="100000"/>
              </a:lnSpc>
            </a:pPr>
            <a:r>
              <a:rPr lang="cs-CZ" dirty="0"/>
              <a:t>Unique </a:t>
            </a:r>
            <a:r>
              <a:rPr lang="cs-CZ" dirty="0" err="1"/>
              <a:t>services</a:t>
            </a:r>
            <a:br>
              <a:rPr lang="cs-CZ" dirty="0"/>
            </a:br>
            <a:r>
              <a:rPr lang="cs-CZ" sz="1400" b="1" dirty="0">
                <a:solidFill>
                  <a:schemeClr val="tx1">
                    <a:lumMod val="75000"/>
                    <a:lumOff val="25000"/>
                  </a:schemeClr>
                </a:solidFill>
              </a:rPr>
              <a:t>ANECT INNOVATION HUB</a:t>
            </a:r>
            <a:endParaRPr lang="en-GB" sz="1600" b="1" dirty="0">
              <a:solidFill>
                <a:schemeClr val="tx1">
                  <a:lumMod val="75000"/>
                  <a:lumOff val="25000"/>
                </a:schemeClr>
              </a:solidFill>
            </a:endParaRPr>
          </a:p>
        </p:txBody>
      </p:sp>
      <p:sp>
        <p:nvSpPr>
          <p:cNvPr id="8" name="TextovéPole 7">
            <a:extLst>
              <a:ext uri="{FF2B5EF4-FFF2-40B4-BE49-F238E27FC236}">
                <a16:creationId xmlns:a16="http://schemas.microsoft.com/office/drawing/2014/main" id="{BC5F2A5D-20D0-4A5D-91A5-F08224D4B931}"/>
              </a:ext>
            </a:extLst>
          </p:cNvPr>
          <p:cNvSpPr txBox="1"/>
          <p:nvPr/>
        </p:nvSpPr>
        <p:spPr>
          <a:xfrm>
            <a:off x="1080000" y="4101193"/>
            <a:ext cx="3187200" cy="2499416"/>
          </a:xfrm>
          <a:prstGeom prst="rect">
            <a:avLst/>
          </a:prstGeom>
        </p:spPr>
        <p:txBody>
          <a:bodyPr vert="horz" wrap="square" lIns="0" tIns="0" rIns="0" bIns="0" rtlCol="0">
            <a:normAutofit fontScale="92500" lnSpcReduction="10000"/>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SECURITY OPERATION </a:t>
            </a:r>
            <a:b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br>
            <a: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CENTER BY ANECT</a:t>
            </a:r>
            <a:r>
              <a:rPr kumimoji="0" lang="en-US"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a:t>
            </a:r>
            <a:endPar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endParaRPr>
          </a:p>
          <a:p>
            <a:pPr marL="0" marR="0" lvl="0" indent="0" algn="l" defTabSz="914400" rtl="0" eaLnBrk="1" fontAlgn="base" latinLnBrk="0" hangingPunct="1">
              <a:lnSpc>
                <a:spcPct val="13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A suite of services for prevention, detection and response to the emergence of cyber threats. From analysis, through monitoring and response to events and the comprehensive design of systemic measures to ensure your company’s security.</a:t>
            </a:r>
          </a:p>
        </p:txBody>
      </p:sp>
      <p:sp>
        <p:nvSpPr>
          <p:cNvPr id="9" name="TextovéPole 8">
            <a:extLst>
              <a:ext uri="{FF2B5EF4-FFF2-40B4-BE49-F238E27FC236}">
                <a16:creationId xmlns:a16="http://schemas.microsoft.com/office/drawing/2014/main" id="{7F846EA7-4DAB-46E3-AA61-03139A9644FF}"/>
              </a:ext>
            </a:extLst>
          </p:cNvPr>
          <p:cNvSpPr txBox="1"/>
          <p:nvPr/>
        </p:nvSpPr>
        <p:spPr>
          <a:xfrm>
            <a:off x="4618874" y="4101193"/>
            <a:ext cx="3078360" cy="2499416"/>
          </a:xfrm>
          <a:prstGeom prst="rect">
            <a:avLst/>
          </a:prstGeom>
        </p:spPr>
        <p:txBody>
          <a:bodyPr vert="horz" wrap="square" lIns="0" tIns="0" rIns="0" bIns="0" rtlCol="0">
            <a:normAutofit lnSpcReduction="10000"/>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CYBER SECURITY </a:t>
            </a:r>
            <a:b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br>
            <a: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AWARENESS GAME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endParaRPr>
          </a:p>
          <a:p>
            <a:pPr marL="0" marR="0" lvl="0" indent="0" algn="l" defTabSz="914400" rtl="0" eaLnBrk="1" fontAlgn="base" latinLnBrk="0" hangingPunct="1">
              <a:lnSpc>
                <a:spcPct val="13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An educational online game that creates and reinforces correct habits for safe behavior in cyberspace, corporate networks, offices or when working from home. Let your employees play Clashing and do not give hackers a chance.</a:t>
            </a:r>
          </a:p>
        </p:txBody>
      </p:sp>
      <p:sp>
        <p:nvSpPr>
          <p:cNvPr id="10" name="TextovéPole 9">
            <a:extLst>
              <a:ext uri="{FF2B5EF4-FFF2-40B4-BE49-F238E27FC236}">
                <a16:creationId xmlns:a16="http://schemas.microsoft.com/office/drawing/2014/main" id="{E8DE5AB3-D63C-49E9-BFF1-4E12C28DBA8D}"/>
              </a:ext>
            </a:extLst>
          </p:cNvPr>
          <p:cNvSpPr txBox="1"/>
          <p:nvPr/>
        </p:nvSpPr>
        <p:spPr>
          <a:xfrm>
            <a:off x="7978531" y="4101193"/>
            <a:ext cx="3078361" cy="2499416"/>
          </a:xfrm>
          <a:prstGeom prst="rect">
            <a:avLst/>
          </a:prstGeom>
        </p:spPr>
        <p:txBody>
          <a:bodyPr vert="horz" wrap="square" lIns="0" tIns="0" rIns="0" bIns="0" rtlCol="0">
            <a:normAutofit lnSpcReduction="10000"/>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CYBER SECURITY </a:t>
            </a:r>
            <a:b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br>
            <a: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AWARENESS GAME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endParaRPr>
          </a:p>
          <a:p>
            <a:pPr marL="0" marR="0" lvl="0" indent="0" algn="l" defTabSz="914400" rtl="0" eaLnBrk="1" fontAlgn="base" latinLnBrk="0" hangingPunct="1">
              <a:lnSpc>
                <a:spcPct val="13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An educational online game that creates and reinforces correct habits for safe behavior in cyberspace, corporate networks, offices or when working from home. Let your employees play Clashing and do not give hackers a chance.</a:t>
            </a:r>
          </a:p>
        </p:txBody>
      </p:sp>
      <p:pic>
        <p:nvPicPr>
          <p:cNvPr id="1028" name="Picture 4">
            <a:hlinkClick r:id="rId3"/>
            <a:extLst>
              <a:ext uri="{FF2B5EF4-FFF2-40B4-BE49-F238E27FC236}">
                <a16:creationId xmlns:a16="http://schemas.microsoft.com/office/drawing/2014/main" id="{363FB0AC-85ED-442A-94AC-0456BC2E9E6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18874" y="3375962"/>
            <a:ext cx="1370237" cy="4338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hlinkClick r:id="rId5"/>
            <a:extLst>
              <a:ext uri="{FF2B5EF4-FFF2-40B4-BE49-F238E27FC236}">
                <a16:creationId xmlns:a16="http://schemas.microsoft.com/office/drawing/2014/main" id="{2DCAD939-BA46-4E5B-AE19-F43F8F8E463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89967" y="3314646"/>
            <a:ext cx="1047177" cy="495136"/>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hlinkClick r:id="rId7"/>
            <a:extLst>
              <a:ext uri="{FF2B5EF4-FFF2-40B4-BE49-F238E27FC236}">
                <a16:creationId xmlns:a16="http://schemas.microsoft.com/office/drawing/2014/main" id="{1ADFC7FC-2788-4E4F-98DD-B67B6389DE6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90754" y="3229344"/>
            <a:ext cx="1926270" cy="707904"/>
          </a:xfrm>
          <a:prstGeom prst="rect">
            <a:avLst/>
          </a:prstGeom>
        </p:spPr>
      </p:pic>
    </p:spTree>
    <p:extLst>
      <p:ext uri="{BB962C8B-B14F-4D97-AF65-F5344CB8AC3E}">
        <p14:creationId xmlns:p14="http://schemas.microsoft.com/office/powerpoint/2010/main" val="89391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1726BE5-7129-7F63-9FA4-56EFE1C69A36}"/>
              </a:ext>
            </a:extLst>
          </p:cNvPr>
          <p:cNvSpPr>
            <a:spLocks noGrp="1"/>
          </p:cNvSpPr>
          <p:nvPr>
            <p:ph type="title"/>
          </p:nvPr>
        </p:nvSpPr>
        <p:spPr/>
        <p:txBody>
          <a:bodyPr/>
          <a:lstStyle/>
          <a:p>
            <a:r>
              <a:rPr lang="en-US"/>
              <a:t>What values ​​do we build on?</a:t>
            </a:r>
            <a:endParaRPr lang="en-US" dirty="0"/>
          </a:p>
        </p:txBody>
      </p:sp>
    </p:spTree>
    <p:extLst>
      <p:ext uri="{BB962C8B-B14F-4D97-AF65-F5344CB8AC3E}">
        <p14:creationId xmlns:p14="http://schemas.microsoft.com/office/powerpoint/2010/main" val="73347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7F2E946-27DF-4C0B-B043-988E4ED25A68}"/>
              </a:ext>
            </a:extLst>
          </p:cNvPr>
          <p:cNvSpPr>
            <a:spLocks noGrp="1"/>
          </p:cNvSpPr>
          <p:nvPr>
            <p:ph type="title"/>
          </p:nvPr>
        </p:nvSpPr>
        <p:spPr/>
        <p:txBody>
          <a:bodyPr/>
          <a:lstStyle/>
          <a:p>
            <a:r>
              <a:rPr lang="cs-CZ" dirty="0" err="1"/>
              <a:t>Our</a:t>
            </a:r>
            <a:r>
              <a:rPr lang="cs-CZ" dirty="0"/>
              <a:t> </a:t>
            </a:r>
            <a:r>
              <a:rPr lang="cs-CZ" dirty="0" err="1"/>
              <a:t>customers</a:t>
            </a:r>
            <a:endParaRPr lang="en-GB" dirty="0"/>
          </a:p>
        </p:txBody>
      </p:sp>
      <p:sp>
        <p:nvSpPr>
          <p:cNvPr id="8" name="Nadpis 2">
            <a:extLst>
              <a:ext uri="{FF2B5EF4-FFF2-40B4-BE49-F238E27FC236}">
                <a16:creationId xmlns:a16="http://schemas.microsoft.com/office/drawing/2014/main" id="{B63941CA-A5F1-4BF3-96AE-CBB3C6D8CA8C}"/>
              </a:ext>
            </a:extLst>
          </p:cNvPr>
          <p:cNvSpPr txBox="1">
            <a:spLocks/>
          </p:cNvSpPr>
          <p:nvPr/>
        </p:nvSpPr>
        <p:spPr>
          <a:xfrm>
            <a:off x="1056000" y="5367499"/>
            <a:ext cx="2413570" cy="846959"/>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ontserrat" panose="00000500000000000000" pitchFamily="2" charset="-18"/>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cs-CZ" sz="1600" b="0" i="0" u="none" strike="noStrike" kern="1200" cap="none" spc="0" normalizeH="0" baseline="0" noProof="0" dirty="0" err="1">
                <a:ln>
                  <a:noFill/>
                </a:ln>
                <a:solidFill>
                  <a:prstClr val="black"/>
                </a:solidFill>
                <a:effectLst/>
                <a:uLnTx/>
                <a:uFillTx/>
                <a:latin typeface="Montserrat" panose="00000500000000000000" pitchFamily="2" charset="-18"/>
                <a:ea typeface="+mj-ea"/>
                <a:cs typeface="+mj-cs"/>
              </a:rPr>
              <a:t>Our</a:t>
            </a:r>
            <a:r>
              <a:rPr kumimoji="0" lang="cs-CZ" sz="1600" b="0" i="0" u="none" strike="noStrike" kern="1200" cap="none" spc="0" normalizeH="0" baseline="0" noProof="0" dirty="0">
                <a:ln>
                  <a:noFill/>
                </a:ln>
                <a:solidFill>
                  <a:prstClr val="black"/>
                </a:solidFill>
                <a:effectLst/>
                <a:uLnTx/>
                <a:uFillTx/>
                <a:latin typeface="Montserrat" panose="00000500000000000000" pitchFamily="2" charset="-18"/>
                <a:ea typeface="+mj-ea"/>
                <a:cs typeface="+mj-cs"/>
              </a:rPr>
              <a:t> technology </a:t>
            </a:r>
            <a:r>
              <a:rPr kumimoji="0" lang="cs-CZ" sz="1600" b="0" i="0" u="none" strike="noStrike" kern="1200" cap="none" spc="0" normalizeH="0" baseline="0" noProof="0" dirty="0" err="1">
                <a:ln>
                  <a:noFill/>
                </a:ln>
                <a:solidFill>
                  <a:prstClr val="black"/>
                </a:solidFill>
                <a:effectLst/>
                <a:uLnTx/>
                <a:uFillTx/>
                <a:latin typeface="Montserrat" panose="00000500000000000000" pitchFamily="2" charset="-18"/>
                <a:ea typeface="+mj-ea"/>
                <a:cs typeface="+mj-cs"/>
              </a:rPr>
              <a:t>partners</a:t>
            </a:r>
            <a:endParaRPr kumimoji="0" lang="cs-CZ" sz="1600" b="0" i="0" u="none" strike="noStrike" kern="1200" cap="none" spc="0" normalizeH="0" baseline="0" noProof="0" dirty="0">
              <a:ln>
                <a:noFill/>
              </a:ln>
              <a:solidFill>
                <a:prstClr val="black"/>
              </a:solidFill>
              <a:effectLst/>
              <a:uLnTx/>
              <a:uFillTx/>
              <a:latin typeface="Montserrat" panose="00000500000000000000" pitchFamily="2" charset="-18"/>
              <a:ea typeface="+mj-ea"/>
              <a:cs typeface="+mj-cs"/>
            </a:endParaRPr>
          </a:p>
        </p:txBody>
      </p:sp>
      <p:pic>
        <p:nvPicPr>
          <p:cNvPr id="5" name="Obrázek 4" descr="kb">
            <a:extLst>
              <a:ext uri="{FF2B5EF4-FFF2-40B4-BE49-F238E27FC236}">
                <a16:creationId xmlns:a16="http://schemas.microsoft.com/office/drawing/2014/main" id="{9D25A793-E4C5-1EF1-78C2-9CF34DA4D6C2}"/>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0000" y="2800411"/>
            <a:ext cx="770197" cy="733521"/>
          </a:xfrm>
          <a:prstGeom prst="rect">
            <a:avLst/>
          </a:prstGeom>
          <a:noFill/>
          <a:ln>
            <a:noFill/>
          </a:ln>
        </p:spPr>
      </p:pic>
      <p:pic>
        <p:nvPicPr>
          <p:cNvPr id="6" name="Obrázek 5" descr="spcss">
            <a:extLst>
              <a:ext uri="{FF2B5EF4-FFF2-40B4-BE49-F238E27FC236}">
                <a16:creationId xmlns:a16="http://schemas.microsoft.com/office/drawing/2014/main" id="{44453596-051F-A5AF-A7FA-715E1844159F}"/>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99680" y="2864761"/>
            <a:ext cx="847217" cy="639631"/>
          </a:xfrm>
          <a:prstGeom prst="rect">
            <a:avLst/>
          </a:prstGeom>
          <a:noFill/>
          <a:ln>
            <a:noFill/>
          </a:ln>
        </p:spPr>
      </p:pic>
      <p:pic>
        <p:nvPicPr>
          <p:cNvPr id="7" name="Obrázek 6" descr="generali">
            <a:extLst>
              <a:ext uri="{FF2B5EF4-FFF2-40B4-BE49-F238E27FC236}">
                <a16:creationId xmlns:a16="http://schemas.microsoft.com/office/drawing/2014/main" id="{59573595-9708-F2DB-DB70-0BEFDEFBA201}"/>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34514" y="2789328"/>
            <a:ext cx="557477" cy="748192"/>
          </a:xfrm>
          <a:prstGeom prst="rect">
            <a:avLst/>
          </a:prstGeom>
          <a:noFill/>
          <a:ln>
            <a:noFill/>
          </a:ln>
        </p:spPr>
      </p:pic>
      <p:pic>
        <p:nvPicPr>
          <p:cNvPr id="9" name="Obrázek 8" descr="ysoft">
            <a:extLst>
              <a:ext uri="{FF2B5EF4-FFF2-40B4-BE49-F238E27FC236}">
                <a16:creationId xmlns:a16="http://schemas.microsoft.com/office/drawing/2014/main" id="{4D4AA78C-3302-0667-479A-BB24A5AA0406}"/>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59361" y="2712450"/>
            <a:ext cx="1067273" cy="925704"/>
          </a:xfrm>
          <a:prstGeom prst="rect">
            <a:avLst/>
          </a:prstGeom>
          <a:noFill/>
          <a:ln>
            <a:noFill/>
          </a:ln>
        </p:spPr>
      </p:pic>
      <p:pic>
        <p:nvPicPr>
          <p:cNvPr id="10" name="Obrázek 9" descr="notino">
            <a:extLst>
              <a:ext uri="{FF2B5EF4-FFF2-40B4-BE49-F238E27FC236}">
                <a16:creationId xmlns:a16="http://schemas.microsoft.com/office/drawing/2014/main" id="{C137412D-9AE6-7AA4-976A-B4A68F0DFD9C}"/>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44555" y="2785617"/>
            <a:ext cx="776066" cy="759195"/>
          </a:xfrm>
          <a:prstGeom prst="rect">
            <a:avLst/>
          </a:prstGeom>
          <a:noFill/>
          <a:ln>
            <a:noFill/>
          </a:ln>
        </p:spPr>
      </p:pic>
      <p:pic>
        <p:nvPicPr>
          <p:cNvPr id="11" name="Obrázek 10" descr="mpsv">
            <a:extLst>
              <a:ext uri="{FF2B5EF4-FFF2-40B4-BE49-F238E27FC236}">
                <a16:creationId xmlns:a16="http://schemas.microsoft.com/office/drawing/2014/main" id="{EB3775CC-41F2-8C35-96CA-2017FB5DDD7B}"/>
              </a:ext>
            </a:extLst>
          </p:cNvPr>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35449" y="2809141"/>
            <a:ext cx="421041" cy="660169"/>
          </a:xfrm>
          <a:prstGeom prst="rect">
            <a:avLst/>
          </a:prstGeom>
          <a:noFill/>
          <a:ln>
            <a:noFill/>
          </a:ln>
        </p:spPr>
      </p:pic>
      <p:pic>
        <p:nvPicPr>
          <p:cNvPr id="12" name="Obrázek 11" descr="cd-cargo">
            <a:extLst>
              <a:ext uri="{FF2B5EF4-FFF2-40B4-BE49-F238E27FC236}">
                <a16:creationId xmlns:a16="http://schemas.microsoft.com/office/drawing/2014/main" id="{4AD31CCC-13C3-2578-0D01-F8C90DD71A6C}"/>
              </a:ext>
            </a:extLst>
          </p:cNvPr>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80001" y="3450967"/>
            <a:ext cx="1005658" cy="627161"/>
          </a:xfrm>
          <a:prstGeom prst="rect">
            <a:avLst/>
          </a:prstGeom>
          <a:noFill/>
          <a:ln>
            <a:noFill/>
          </a:ln>
        </p:spPr>
      </p:pic>
      <p:pic>
        <p:nvPicPr>
          <p:cNvPr id="13" name="Obrázek 12" descr="fortuna">
            <a:extLst>
              <a:ext uri="{FF2B5EF4-FFF2-40B4-BE49-F238E27FC236}">
                <a16:creationId xmlns:a16="http://schemas.microsoft.com/office/drawing/2014/main" id="{CA7BD2CD-3D6A-EC71-C2FC-C74FF4E5E355}"/>
              </a:ext>
            </a:extLst>
          </p:cNvPr>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454377" y="3428228"/>
            <a:ext cx="1015193" cy="671172"/>
          </a:xfrm>
          <a:prstGeom prst="rect">
            <a:avLst/>
          </a:prstGeom>
          <a:noFill/>
          <a:ln>
            <a:noFill/>
          </a:ln>
        </p:spPr>
      </p:pic>
      <p:pic>
        <p:nvPicPr>
          <p:cNvPr id="14" name="Obrázek 13" descr="home-credit">
            <a:extLst>
              <a:ext uri="{FF2B5EF4-FFF2-40B4-BE49-F238E27FC236}">
                <a16:creationId xmlns:a16="http://schemas.microsoft.com/office/drawing/2014/main" id="{5736E574-48F8-2E1B-E416-4EB21E81C2E4}"/>
              </a:ext>
            </a:extLst>
          </p:cNvPr>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765883" y="3471800"/>
            <a:ext cx="631562" cy="550141"/>
          </a:xfrm>
          <a:prstGeom prst="rect">
            <a:avLst/>
          </a:prstGeom>
          <a:noFill/>
          <a:ln>
            <a:noFill/>
          </a:ln>
        </p:spPr>
      </p:pic>
      <p:pic>
        <p:nvPicPr>
          <p:cNvPr id="15" name="Obrázek 14" descr="Image result for ppf logo">
            <a:extLst>
              <a:ext uri="{FF2B5EF4-FFF2-40B4-BE49-F238E27FC236}">
                <a16:creationId xmlns:a16="http://schemas.microsoft.com/office/drawing/2014/main" id="{48A37DCE-3462-FE38-EB02-1F9B48CF5CDA}"/>
              </a:ext>
            </a:extLst>
          </p:cNvPr>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653758" y="3510343"/>
            <a:ext cx="663103" cy="572147"/>
          </a:xfrm>
          <a:prstGeom prst="rect">
            <a:avLst/>
          </a:prstGeom>
          <a:noFill/>
          <a:ln>
            <a:noFill/>
          </a:ln>
        </p:spPr>
      </p:pic>
      <p:pic>
        <p:nvPicPr>
          <p:cNvPr id="16" name="Obrázek 15" descr="sazka">
            <a:extLst>
              <a:ext uri="{FF2B5EF4-FFF2-40B4-BE49-F238E27FC236}">
                <a16:creationId xmlns:a16="http://schemas.microsoft.com/office/drawing/2014/main" id="{06EE61F8-1D06-EFE9-9D64-B6B5C6965EF1}"/>
              </a:ext>
            </a:extLst>
          </p:cNvPr>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493784" y="3350768"/>
            <a:ext cx="792202" cy="792203"/>
          </a:xfrm>
          <a:prstGeom prst="rect">
            <a:avLst/>
          </a:prstGeom>
          <a:noFill/>
          <a:ln>
            <a:noFill/>
          </a:ln>
        </p:spPr>
      </p:pic>
      <p:pic>
        <p:nvPicPr>
          <p:cNvPr id="17" name="Obrázek 16" descr="marks-spencer">
            <a:extLst>
              <a:ext uri="{FF2B5EF4-FFF2-40B4-BE49-F238E27FC236}">
                <a16:creationId xmlns:a16="http://schemas.microsoft.com/office/drawing/2014/main" id="{FB653AA7-02C6-7903-A0D4-D814E54EEED5}"/>
              </a:ext>
            </a:extLst>
          </p:cNvPr>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95447" y="3996666"/>
            <a:ext cx="726187" cy="704181"/>
          </a:xfrm>
          <a:prstGeom prst="rect">
            <a:avLst/>
          </a:prstGeom>
          <a:noFill/>
          <a:ln>
            <a:noFill/>
          </a:ln>
        </p:spPr>
      </p:pic>
      <p:pic>
        <p:nvPicPr>
          <p:cNvPr id="18" name="Obrázek 17" descr="penny-market">
            <a:extLst>
              <a:ext uri="{FF2B5EF4-FFF2-40B4-BE49-F238E27FC236}">
                <a16:creationId xmlns:a16="http://schemas.microsoft.com/office/drawing/2014/main" id="{7484EE55-6567-A2B5-690E-46795DDDD1D5}"/>
              </a:ext>
            </a:extLst>
          </p:cNvPr>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177283" y="4059141"/>
            <a:ext cx="508330" cy="682175"/>
          </a:xfrm>
          <a:prstGeom prst="rect">
            <a:avLst/>
          </a:prstGeom>
          <a:noFill/>
          <a:ln>
            <a:noFill/>
          </a:ln>
        </p:spPr>
      </p:pic>
      <p:pic>
        <p:nvPicPr>
          <p:cNvPr id="19" name="Obrázek 18" descr="ceska-televize">
            <a:extLst>
              <a:ext uri="{FF2B5EF4-FFF2-40B4-BE49-F238E27FC236}">
                <a16:creationId xmlns:a16="http://schemas.microsoft.com/office/drawing/2014/main" id="{7854B56D-BB5C-E1B9-7D25-50F664C92B2E}"/>
              </a:ext>
            </a:extLst>
          </p:cNvPr>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917718" y="4004632"/>
            <a:ext cx="1188305" cy="740123"/>
          </a:xfrm>
          <a:prstGeom prst="rect">
            <a:avLst/>
          </a:prstGeom>
          <a:noFill/>
          <a:ln>
            <a:noFill/>
          </a:ln>
        </p:spPr>
      </p:pic>
      <p:pic>
        <p:nvPicPr>
          <p:cNvPr id="20" name="Obrázek 19" descr="ferona">
            <a:extLst>
              <a:ext uri="{FF2B5EF4-FFF2-40B4-BE49-F238E27FC236}">
                <a16:creationId xmlns:a16="http://schemas.microsoft.com/office/drawing/2014/main" id="{0A665142-1BDA-E32F-7636-6F818BECE857}"/>
              </a:ext>
            </a:extLst>
          </p:cNvPr>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402132" y="4004632"/>
            <a:ext cx="935240" cy="671906"/>
          </a:xfrm>
          <a:prstGeom prst="rect">
            <a:avLst/>
          </a:prstGeom>
          <a:noFill/>
          <a:ln>
            <a:noFill/>
          </a:ln>
        </p:spPr>
      </p:pic>
      <p:pic>
        <p:nvPicPr>
          <p:cNvPr id="21" name="Obrázek 20" descr="euc">
            <a:extLst>
              <a:ext uri="{FF2B5EF4-FFF2-40B4-BE49-F238E27FC236}">
                <a16:creationId xmlns:a16="http://schemas.microsoft.com/office/drawing/2014/main" id="{C6FC4F4A-0CDE-430B-E693-4602799DB317}"/>
              </a:ext>
            </a:extLst>
          </p:cNvPr>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849618" y="2808526"/>
            <a:ext cx="399769" cy="649166"/>
          </a:xfrm>
          <a:prstGeom prst="rect">
            <a:avLst/>
          </a:prstGeom>
          <a:noFill/>
          <a:ln>
            <a:noFill/>
          </a:ln>
        </p:spPr>
      </p:pic>
      <p:pic>
        <p:nvPicPr>
          <p:cNvPr id="22" name="Obrázek 21" descr="kooperativa">
            <a:extLst>
              <a:ext uri="{FF2B5EF4-FFF2-40B4-BE49-F238E27FC236}">
                <a16:creationId xmlns:a16="http://schemas.microsoft.com/office/drawing/2014/main" id="{E49F883B-E2EC-DBF2-F57A-55C8B464BFCB}"/>
              </a:ext>
            </a:extLst>
          </p:cNvPr>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806747" y="3344221"/>
            <a:ext cx="796605" cy="759195"/>
          </a:xfrm>
          <a:prstGeom prst="rect">
            <a:avLst/>
          </a:prstGeom>
          <a:noFill/>
          <a:ln>
            <a:noFill/>
          </a:ln>
        </p:spPr>
      </p:pic>
      <p:pic>
        <p:nvPicPr>
          <p:cNvPr id="23" name="Obrázek 22" descr="praha1">
            <a:extLst>
              <a:ext uri="{FF2B5EF4-FFF2-40B4-BE49-F238E27FC236}">
                <a16:creationId xmlns:a16="http://schemas.microsoft.com/office/drawing/2014/main" id="{25F964DF-DFFF-A2E4-063B-A4B170964C90}"/>
              </a:ext>
            </a:extLst>
          </p:cNvPr>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0750695" y="2719213"/>
            <a:ext cx="409305" cy="792203"/>
          </a:xfrm>
          <a:prstGeom prst="rect">
            <a:avLst/>
          </a:prstGeom>
          <a:noFill/>
          <a:ln>
            <a:noFill/>
          </a:ln>
        </p:spPr>
      </p:pic>
      <p:pic>
        <p:nvPicPr>
          <p:cNvPr id="24" name="Obrázek 23">
            <a:extLst>
              <a:ext uri="{FF2B5EF4-FFF2-40B4-BE49-F238E27FC236}">
                <a16:creationId xmlns:a16="http://schemas.microsoft.com/office/drawing/2014/main" id="{78089C95-D9F4-E42C-422D-7F0F1FC0B398}"/>
              </a:ext>
            </a:extLst>
          </p:cNvPr>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539209" y="4222223"/>
            <a:ext cx="751859" cy="253065"/>
          </a:xfrm>
          <a:prstGeom prst="rect">
            <a:avLst/>
          </a:prstGeom>
          <a:noFill/>
          <a:ln>
            <a:noFill/>
          </a:ln>
        </p:spPr>
      </p:pic>
      <p:pic>
        <p:nvPicPr>
          <p:cNvPr id="25" name="Obrázek 24" descr="imi">
            <a:extLst>
              <a:ext uri="{FF2B5EF4-FFF2-40B4-BE49-F238E27FC236}">
                <a16:creationId xmlns:a16="http://schemas.microsoft.com/office/drawing/2014/main" id="{EDE9DACA-5C4C-A933-0BB0-CAAB2A2A99E4}"/>
              </a:ext>
            </a:extLst>
          </p:cNvPr>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595500" y="4004632"/>
            <a:ext cx="539138" cy="698312"/>
          </a:xfrm>
          <a:prstGeom prst="rect">
            <a:avLst/>
          </a:prstGeom>
          <a:noFill/>
          <a:ln>
            <a:noFill/>
          </a:ln>
        </p:spPr>
      </p:pic>
      <p:pic>
        <p:nvPicPr>
          <p:cNvPr id="26" name="Obrázek 25" descr="cs-cargo">
            <a:extLst>
              <a:ext uri="{FF2B5EF4-FFF2-40B4-BE49-F238E27FC236}">
                <a16:creationId xmlns:a16="http://schemas.microsoft.com/office/drawing/2014/main" id="{DDFCEADD-8728-116C-F0D6-59B04F556A02}"/>
              </a:ext>
            </a:extLst>
          </p:cNvPr>
          <p:cNvPicPr/>
          <p:nvPr/>
        </p:nvPicPr>
        <p:blipFill>
          <a:blip r:embed="rId23" cstate="screen">
            <a:extLst>
              <a:ext uri="{28A0092B-C50C-407E-A947-70E740481C1C}">
                <a14:useLocalDpi xmlns:a14="http://schemas.microsoft.com/office/drawing/2010/main"/>
              </a:ext>
            </a:extLst>
          </a:blip>
          <a:srcRect/>
          <a:stretch>
            <a:fillRect/>
          </a:stretch>
        </p:blipFill>
        <p:spPr bwMode="auto">
          <a:xfrm>
            <a:off x="7406546" y="4002166"/>
            <a:ext cx="940374" cy="693177"/>
          </a:xfrm>
          <a:prstGeom prst="rect">
            <a:avLst/>
          </a:prstGeom>
          <a:noFill/>
          <a:ln>
            <a:noFill/>
          </a:ln>
        </p:spPr>
      </p:pic>
      <p:pic>
        <p:nvPicPr>
          <p:cNvPr id="27" name="Obrázek 26" descr="dixons-carphone">
            <a:extLst>
              <a:ext uri="{FF2B5EF4-FFF2-40B4-BE49-F238E27FC236}">
                <a16:creationId xmlns:a16="http://schemas.microsoft.com/office/drawing/2014/main" id="{C6B98CD8-7108-27E4-50A0-16138A2F443C}"/>
              </a:ext>
            </a:extLst>
          </p:cNvPr>
          <p:cNvPicPr/>
          <p:nvPr/>
        </p:nvPicPr>
        <p:blipFill>
          <a:blip r:embed="rId24" cstate="screen">
            <a:extLst>
              <a:ext uri="{28A0092B-C50C-407E-A947-70E740481C1C}">
                <a14:useLocalDpi xmlns:a14="http://schemas.microsoft.com/office/drawing/2010/main"/>
              </a:ext>
            </a:extLst>
          </a:blip>
          <a:srcRect/>
          <a:stretch>
            <a:fillRect/>
          </a:stretch>
        </p:blipFill>
        <p:spPr bwMode="auto">
          <a:xfrm>
            <a:off x="8987119" y="3456017"/>
            <a:ext cx="814209" cy="646232"/>
          </a:xfrm>
          <a:prstGeom prst="rect">
            <a:avLst/>
          </a:prstGeom>
          <a:noFill/>
          <a:ln>
            <a:noFill/>
          </a:ln>
        </p:spPr>
      </p:pic>
      <p:pic>
        <p:nvPicPr>
          <p:cNvPr id="28" name="Obrázek 27" descr="dentamed">
            <a:extLst>
              <a:ext uri="{FF2B5EF4-FFF2-40B4-BE49-F238E27FC236}">
                <a16:creationId xmlns:a16="http://schemas.microsoft.com/office/drawing/2014/main" id="{1902CDDE-A262-A7CF-3EF8-FB98F0158FAE}"/>
              </a:ext>
            </a:extLst>
          </p:cNvPr>
          <p:cNvPicPr/>
          <p:nvPr/>
        </p:nvPicPr>
        <p:blipFill>
          <a:blip r:embed="rId25" cstate="screen">
            <a:extLst>
              <a:ext uri="{28A0092B-C50C-407E-A947-70E740481C1C}">
                <a14:useLocalDpi xmlns:a14="http://schemas.microsoft.com/office/drawing/2010/main"/>
              </a:ext>
            </a:extLst>
          </a:blip>
          <a:srcRect/>
          <a:stretch>
            <a:fillRect/>
          </a:stretch>
        </p:blipFill>
        <p:spPr bwMode="auto">
          <a:xfrm>
            <a:off x="9488449" y="2774227"/>
            <a:ext cx="877291" cy="737189"/>
          </a:xfrm>
          <a:prstGeom prst="rect">
            <a:avLst/>
          </a:prstGeom>
          <a:noFill/>
          <a:ln>
            <a:noFill/>
          </a:ln>
        </p:spPr>
      </p:pic>
      <p:pic>
        <p:nvPicPr>
          <p:cNvPr id="29" name="Obrázek 28" descr="ceska-exportni-banka">
            <a:extLst>
              <a:ext uri="{FF2B5EF4-FFF2-40B4-BE49-F238E27FC236}">
                <a16:creationId xmlns:a16="http://schemas.microsoft.com/office/drawing/2014/main" id="{DDA9C6CE-3633-3ED4-7890-8A5A5B0E4B40}"/>
              </a:ext>
            </a:extLst>
          </p:cNvPr>
          <p:cNvPicPr/>
          <p:nvPr/>
        </p:nvPicPr>
        <p:blipFill>
          <a:blip r:embed="rId26" cstate="screen">
            <a:extLst>
              <a:ext uri="{28A0092B-C50C-407E-A947-70E740481C1C}">
                <a14:useLocalDpi xmlns:a14="http://schemas.microsoft.com/office/drawing/2010/main"/>
              </a:ext>
            </a:extLst>
          </a:blip>
          <a:srcRect/>
          <a:stretch>
            <a:fillRect/>
          </a:stretch>
        </p:blipFill>
        <p:spPr bwMode="auto">
          <a:xfrm>
            <a:off x="7590355" y="2807441"/>
            <a:ext cx="946243" cy="735722"/>
          </a:xfrm>
          <a:prstGeom prst="rect">
            <a:avLst/>
          </a:prstGeom>
          <a:noFill/>
          <a:ln>
            <a:noFill/>
          </a:ln>
        </p:spPr>
      </p:pic>
      <p:pic>
        <p:nvPicPr>
          <p:cNvPr id="30" name="Obrázek 29" descr="npu">
            <a:extLst>
              <a:ext uri="{FF2B5EF4-FFF2-40B4-BE49-F238E27FC236}">
                <a16:creationId xmlns:a16="http://schemas.microsoft.com/office/drawing/2014/main" id="{8EE06D11-E8B2-D0A2-7AE5-E40113D5317B}"/>
              </a:ext>
            </a:extLst>
          </p:cNvPr>
          <p:cNvPicPr/>
          <p:nvPr/>
        </p:nvPicPr>
        <p:blipFill>
          <a:blip r:embed="rId27" cstate="screen">
            <a:extLst>
              <a:ext uri="{28A0092B-C50C-407E-A947-70E740481C1C}">
                <a14:useLocalDpi xmlns:a14="http://schemas.microsoft.com/office/drawing/2010/main"/>
              </a:ext>
            </a:extLst>
          </a:blip>
          <a:srcRect/>
          <a:stretch>
            <a:fillRect/>
          </a:stretch>
        </p:blipFill>
        <p:spPr bwMode="auto">
          <a:xfrm>
            <a:off x="6268829" y="3432555"/>
            <a:ext cx="1529393" cy="628628"/>
          </a:xfrm>
          <a:prstGeom prst="rect">
            <a:avLst/>
          </a:prstGeom>
          <a:noFill/>
          <a:ln>
            <a:noFill/>
          </a:ln>
        </p:spPr>
      </p:pic>
      <p:pic>
        <p:nvPicPr>
          <p:cNvPr id="31" name="Obrázek 30" descr="burinka">
            <a:extLst>
              <a:ext uri="{FF2B5EF4-FFF2-40B4-BE49-F238E27FC236}">
                <a16:creationId xmlns:a16="http://schemas.microsoft.com/office/drawing/2014/main" id="{05DAE122-6FAF-85A2-1896-DAAA66EE34D4}"/>
              </a:ext>
            </a:extLst>
          </p:cNvPr>
          <p:cNvPicPr/>
          <p:nvPr/>
        </p:nvPicPr>
        <p:blipFill>
          <a:blip r:embed="rId28" cstate="screen">
            <a:extLst>
              <a:ext uri="{28A0092B-C50C-407E-A947-70E740481C1C}">
                <a14:useLocalDpi xmlns:a14="http://schemas.microsoft.com/office/drawing/2010/main"/>
              </a:ext>
            </a:extLst>
          </a:blip>
          <a:srcRect/>
          <a:stretch>
            <a:fillRect/>
          </a:stretch>
        </p:blipFill>
        <p:spPr bwMode="auto">
          <a:xfrm>
            <a:off x="8769332" y="4016959"/>
            <a:ext cx="1089278" cy="721051"/>
          </a:xfrm>
          <a:prstGeom prst="rect">
            <a:avLst/>
          </a:prstGeom>
          <a:noFill/>
          <a:ln>
            <a:noFill/>
          </a:ln>
        </p:spPr>
      </p:pic>
      <p:pic>
        <p:nvPicPr>
          <p:cNvPr id="32" name="Obrázek 31" descr="bohemia-interactive">
            <a:extLst>
              <a:ext uri="{FF2B5EF4-FFF2-40B4-BE49-F238E27FC236}">
                <a16:creationId xmlns:a16="http://schemas.microsoft.com/office/drawing/2014/main" id="{F8202924-DD92-8205-3BFB-7FDDA4AF3BCF}"/>
              </a:ext>
            </a:extLst>
          </p:cNvPr>
          <p:cNvPicPr/>
          <p:nvPr/>
        </p:nvPicPr>
        <p:blipFill>
          <a:blip r:embed="rId29" cstate="screen">
            <a:extLst>
              <a:ext uri="{28A0092B-C50C-407E-A947-70E740481C1C}">
                <a14:useLocalDpi xmlns:a14="http://schemas.microsoft.com/office/drawing/2010/main"/>
              </a:ext>
            </a:extLst>
          </a:blip>
          <a:srcRect/>
          <a:stretch>
            <a:fillRect/>
          </a:stretch>
        </p:blipFill>
        <p:spPr bwMode="auto">
          <a:xfrm>
            <a:off x="10170190" y="3350768"/>
            <a:ext cx="869223" cy="849418"/>
          </a:xfrm>
          <a:prstGeom prst="rect">
            <a:avLst/>
          </a:prstGeom>
          <a:noFill/>
          <a:ln>
            <a:noFill/>
          </a:ln>
        </p:spPr>
      </p:pic>
      <p:grpSp>
        <p:nvGrpSpPr>
          <p:cNvPr id="2" name="Skupina 1">
            <a:extLst>
              <a:ext uri="{FF2B5EF4-FFF2-40B4-BE49-F238E27FC236}">
                <a16:creationId xmlns:a16="http://schemas.microsoft.com/office/drawing/2014/main" id="{B776C166-118B-8807-7265-F4D0F0DD4E5A}"/>
              </a:ext>
            </a:extLst>
          </p:cNvPr>
          <p:cNvGrpSpPr/>
          <p:nvPr/>
        </p:nvGrpSpPr>
        <p:grpSpPr>
          <a:xfrm>
            <a:off x="3541722" y="5041216"/>
            <a:ext cx="7545191" cy="1188473"/>
            <a:chOff x="3541722" y="5041216"/>
            <a:chExt cx="7545191" cy="1188473"/>
          </a:xfrm>
        </p:grpSpPr>
        <p:pic>
          <p:nvPicPr>
            <p:cNvPr id="33" name="Picture 6">
              <a:extLst>
                <a:ext uri="{FF2B5EF4-FFF2-40B4-BE49-F238E27FC236}">
                  <a16:creationId xmlns:a16="http://schemas.microsoft.com/office/drawing/2014/main" id="{39DE9428-D01B-37E1-5BD0-1571A6C1E1FA}"/>
                </a:ext>
              </a:extLst>
            </p:cNvPr>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10586502" y="5223351"/>
              <a:ext cx="500411" cy="4598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We have got the prestigious Cisco Gold partnership in the Czech Republic EN">
              <a:extLst>
                <a:ext uri="{FF2B5EF4-FFF2-40B4-BE49-F238E27FC236}">
                  <a16:creationId xmlns:a16="http://schemas.microsoft.com/office/drawing/2014/main" id="{CFCDD1C6-685D-1037-BF31-4C07697330C5}"/>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3541722" y="5041216"/>
              <a:ext cx="1515194" cy="118847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364E0452-29BF-88ED-3964-B00A42E0314B}"/>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5021825" y="5128596"/>
              <a:ext cx="1515194" cy="83335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E9BFA290-9900-8726-CD6D-069DF90E86CB}"/>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8863829" y="5348951"/>
              <a:ext cx="1159515" cy="2468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9194BDFC-8BB4-6785-974F-B721418F8104}"/>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974690" y="5348951"/>
              <a:ext cx="1325981" cy="4066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179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B266F5-07FE-A48C-E36F-C4D809691AFE}"/>
              </a:ext>
            </a:extLst>
          </p:cNvPr>
          <p:cNvSpPr txBox="1">
            <a:spLocks/>
          </p:cNvSpPr>
          <p:nvPr/>
        </p:nvSpPr>
        <p:spPr>
          <a:xfrm>
            <a:off x="1080000" y="2160001"/>
            <a:ext cx="7266920" cy="849418"/>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ontserrat" panose="00000500000000000000" pitchFamily="2" charset="-18"/>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NZ" dirty="0"/>
              <a:t>Our technology partners</a:t>
            </a:r>
            <a:endParaRPr kumimoji="0" lang="en-GB" sz="3200" b="0" i="0" u="none" strike="noStrike" kern="1200" cap="none" spc="0" normalizeH="0" baseline="0" noProof="0" dirty="0">
              <a:ln>
                <a:noFill/>
              </a:ln>
              <a:solidFill>
                <a:prstClr val="black"/>
              </a:solidFill>
              <a:effectLst/>
              <a:uLnTx/>
              <a:uFillTx/>
              <a:latin typeface="Montserrat" panose="00000500000000000000" pitchFamily="2" charset="-18"/>
              <a:ea typeface="+mj-ea"/>
              <a:cs typeface="+mj-cs"/>
            </a:endParaRPr>
          </a:p>
        </p:txBody>
      </p:sp>
      <p:grpSp>
        <p:nvGrpSpPr>
          <p:cNvPr id="5" name="Skupina 4">
            <a:extLst>
              <a:ext uri="{FF2B5EF4-FFF2-40B4-BE49-F238E27FC236}">
                <a16:creationId xmlns:a16="http://schemas.microsoft.com/office/drawing/2014/main" id="{009BD109-8DBA-0B17-D059-E0617B3B3AB4}"/>
              </a:ext>
            </a:extLst>
          </p:cNvPr>
          <p:cNvGrpSpPr/>
          <p:nvPr/>
        </p:nvGrpSpPr>
        <p:grpSpPr>
          <a:xfrm>
            <a:off x="1079999" y="2762712"/>
            <a:ext cx="10117925" cy="3205658"/>
            <a:chOff x="1079999" y="2762712"/>
            <a:chExt cx="10117925" cy="3205658"/>
          </a:xfrm>
        </p:grpSpPr>
        <p:grpSp>
          <p:nvGrpSpPr>
            <p:cNvPr id="12" name="Skupina 11">
              <a:extLst>
                <a:ext uri="{FF2B5EF4-FFF2-40B4-BE49-F238E27FC236}">
                  <a16:creationId xmlns:a16="http://schemas.microsoft.com/office/drawing/2014/main" id="{DBA71914-BC8D-B3CD-D83D-15E72005FF9A}"/>
                </a:ext>
              </a:extLst>
            </p:cNvPr>
            <p:cNvGrpSpPr/>
            <p:nvPr/>
          </p:nvGrpSpPr>
          <p:grpSpPr>
            <a:xfrm>
              <a:off x="1079999" y="2762712"/>
              <a:ext cx="10117925" cy="3189288"/>
              <a:chOff x="1079999" y="2762712"/>
              <a:chExt cx="10117925" cy="3189288"/>
            </a:xfrm>
          </p:grpSpPr>
          <p:pic>
            <p:nvPicPr>
              <p:cNvPr id="22" name="Picture 2" descr="We have got the prestigious Cisco Gold partnership in the Czech Republic EN">
                <a:extLst>
                  <a:ext uri="{FF2B5EF4-FFF2-40B4-BE49-F238E27FC236}">
                    <a16:creationId xmlns:a16="http://schemas.microsoft.com/office/drawing/2014/main" id="{65687B3E-081F-32C6-EED2-86A580EAACB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999" y="2815716"/>
                <a:ext cx="1718255" cy="13477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8A2A16C2-EA1C-4EC9-09E4-B5747EF9914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5590" y="3148183"/>
                <a:ext cx="1745266" cy="37155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extreme_logo">
                <a:extLst>
                  <a:ext uri="{FF2B5EF4-FFF2-40B4-BE49-F238E27FC236}">
                    <a16:creationId xmlns:a16="http://schemas.microsoft.com/office/drawing/2014/main" id="{3D08F622-8C35-2EB2-F0CF-1790E601AC0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33103" y="4139479"/>
                <a:ext cx="1391213" cy="3392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logo_gcx_basic_300DPI">
                <a:extLst>
                  <a:ext uri="{FF2B5EF4-FFF2-40B4-BE49-F238E27FC236}">
                    <a16:creationId xmlns:a16="http://schemas.microsoft.com/office/drawing/2014/main" id="{403428C3-D7B8-F0C8-257F-BBBC93A27AB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89381" y="4222344"/>
                <a:ext cx="1561554" cy="17350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a:extLst>
                  <a:ext uri="{FF2B5EF4-FFF2-40B4-BE49-F238E27FC236}">
                    <a16:creationId xmlns:a16="http://schemas.microsoft.com/office/drawing/2014/main" id="{9646135F-C7D6-8538-392F-E36119EFA2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420430" y="3889204"/>
                <a:ext cx="1691571" cy="839787"/>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20">
                <a:extLst>
                  <a:ext uri="{FF2B5EF4-FFF2-40B4-BE49-F238E27FC236}">
                    <a16:creationId xmlns:a16="http://schemas.microsoft.com/office/drawing/2014/main" id="{5F34388F-D4F3-6F6D-AFE8-B87829B6D1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Picture 32">
                <a:extLst>
                  <a:ext uri="{FF2B5EF4-FFF2-40B4-BE49-F238E27FC236}">
                    <a16:creationId xmlns:a16="http://schemas.microsoft.com/office/drawing/2014/main" id="{F63E0255-7566-72CE-96A8-5B615222CC2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79999" y="5469923"/>
                <a:ext cx="1329515" cy="4579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6" descr="Secure Code Warrior">
                <a:extLst>
                  <a:ext uri="{FF2B5EF4-FFF2-40B4-BE49-F238E27FC236}">
                    <a16:creationId xmlns:a16="http://schemas.microsoft.com/office/drawing/2014/main" id="{BF7C51D8-C0AC-BCB8-40F6-F525646DCAB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198520" y="5457370"/>
                <a:ext cx="1132148" cy="483050"/>
              </a:xfrm>
              <a:prstGeom prst="rect">
                <a:avLst/>
              </a:prstGeom>
              <a:noFill/>
              <a:extLst>
                <a:ext uri="{909E8E84-426E-40DD-AFC4-6F175D3DCCD1}">
                  <a14:hiddenFill xmlns:a14="http://schemas.microsoft.com/office/drawing/2010/main">
                    <a:solidFill>
                      <a:srgbClr val="FFFFFF"/>
                    </a:solidFill>
                  </a14:hiddenFill>
                </a:ext>
              </a:extLst>
            </p:spPr>
          </p:pic>
          <p:pic>
            <p:nvPicPr>
              <p:cNvPr id="30" name="Obrázek 29">
                <a:extLst>
                  <a:ext uri="{FF2B5EF4-FFF2-40B4-BE49-F238E27FC236}">
                    <a16:creationId xmlns:a16="http://schemas.microsoft.com/office/drawing/2014/main" id="{A2D542D7-6EE4-2DA8-F63F-06B07DF06629}"/>
                  </a:ext>
                </a:extLst>
              </p:cNvPr>
              <p:cNvPicPr>
                <a:picLocks noChangeAspect="1"/>
              </p:cNvPicPr>
              <p:nvPr/>
            </p:nvPicPr>
            <p:blipFill>
              <a:blip r:embed="rId10"/>
              <a:stretch>
                <a:fillRect/>
              </a:stretch>
            </p:blipFill>
            <p:spPr>
              <a:xfrm>
                <a:off x="7218924" y="5445791"/>
                <a:ext cx="1339601" cy="506209"/>
              </a:xfrm>
              <a:prstGeom prst="rect">
                <a:avLst/>
              </a:prstGeom>
            </p:spPr>
          </p:pic>
          <p:pic>
            <p:nvPicPr>
              <p:cNvPr id="31" name="Picture 44" descr="tufin-logo Logo">
                <a:extLst>
                  <a:ext uri="{FF2B5EF4-FFF2-40B4-BE49-F238E27FC236}">
                    <a16:creationId xmlns:a16="http://schemas.microsoft.com/office/drawing/2014/main" id="{6D5BAB80-45A3-6EE7-FF81-ED34E58C986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892461" y="5553326"/>
                <a:ext cx="814374" cy="29113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6">
                <a:extLst>
                  <a:ext uri="{FF2B5EF4-FFF2-40B4-BE49-F238E27FC236}">
                    <a16:creationId xmlns:a16="http://schemas.microsoft.com/office/drawing/2014/main" id="{9A41D141-E371-9EE6-C70D-502552AC4916}"/>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040773" y="5604771"/>
                <a:ext cx="1045828" cy="18824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14815952-E53D-5364-4715-A7031A5BF222}"/>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589670" y="4954847"/>
                <a:ext cx="971926" cy="20425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Revolutionizing Networking and Security Through Unification | Infoblox">
                <a:extLst>
                  <a:ext uri="{FF2B5EF4-FFF2-40B4-BE49-F238E27FC236}">
                    <a16:creationId xmlns:a16="http://schemas.microsoft.com/office/drawing/2014/main" id="{AE859605-E759-90A0-EFAF-5B2F9426A3AF}"/>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199725" y="4915365"/>
                <a:ext cx="1028279" cy="28322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Logmanager">
                <a:extLst>
                  <a:ext uri="{FF2B5EF4-FFF2-40B4-BE49-F238E27FC236}">
                    <a16:creationId xmlns:a16="http://schemas.microsoft.com/office/drawing/2014/main" id="{C008C3AC-7423-C1CF-7D20-F794AFBEC37C}"/>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923262" y="4850748"/>
                <a:ext cx="1820487" cy="41245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OPSWAT | Arrow ECS DK">
                <a:extLst>
                  <a:ext uri="{FF2B5EF4-FFF2-40B4-BE49-F238E27FC236}">
                    <a16:creationId xmlns:a16="http://schemas.microsoft.com/office/drawing/2014/main" id="{21925307-B60E-6047-64EB-E07774C83805}"/>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105415" y="4936570"/>
                <a:ext cx="1330524" cy="24081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a:extLst>
                  <a:ext uri="{FF2B5EF4-FFF2-40B4-BE49-F238E27FC236}">
                    <a16:creationId xmlns:a16="http://schemas.microsoft.com/office/drawing/2014/main" id="{9C4E2745-9D68-04DB-42CD-7AA04A53F977}"/>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797605" y="4919365"/>
                <a:ext cx="1515194" cy="27522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a:extLst>
                  <a:ext uri="{FF2B5EF4-FFF2-40B4-BE49-F238E27FC236}">
                    <a16:creationId xmlns:a16="http://schemas.microsoft.com/office/drawing/2014/main" id="{BF33EB64-47B1-201C-1EF1-207C749AC969}"/>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078071" y="2762712"/>
                <a:ext cx="1119853" cy="102777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2" descr="Check Point CKP-CCES training course">
                <a:extLst>
                  <a:ext uri="{FF2B5EF4-FFF2-40B4-BE49-F238E27FC236}">
                    <a16:creationId xmlns:a16="http://schemas.microsoft.com/office/drawing/2014/main" id="{48584203-A3B4-698E-FC84-DD078BDCCADA}"/>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697159" y="3006597"/>
                <a:ext cx="2337403" cy="752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Identity Security and Access Management Leader | CyberArk">
                <a:extLst>
                  <a:ext uri="{FF2B5EF4-FFF2-40B4-BE49-F238E27FC236}">
                    <a16:creationId xmlns:a16="http://schemas.microsoft.com/office/drawing/2014/main" id="{117D3E01-7FDF-93D6-BEBE-198D0111060C}"/>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184446" y="4138297"/>
                <a:ext cx="1718254" cy="34160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6" descr="Pentera | Automated Security Validation">
                <a:extLst>
                  <a:ext uri="{FF2B5EF4-FFF2-40B4-BE49-F238E27FC236}">
                    <a16:creationId xmlns:a16="http://schemas.microsoft.com/office/drawing/2014/main" id="{DE2BB923-3ECF-A65B-2222-5AFB829D9714}"/>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9674464" y="4928629"/>
                <a:ext cx="1317811" cy="25669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a:extLst>
                  <a:ext uri="{FF2B5EF4-FFF2-40B4-BE49-F238E27FC236}">
                    <a16:creationId xmlns:a16="http://schemas.microsoft.com/office/drawing/2014/main" id="{57BB7302-DCCF-6AF2-89BF-65D1675EC5AF}"/>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2743450" y="5522404"/>
                <a:ext cx="1121134" cy="35298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utoShape 2" descr="Dell Gold Partners in Cardiff, South Wales">
              <a:extLst>
                <a:ext uri="{FF2B5EF4-FFF2-40B4-BE49-F238E27FC236}">
                  <a16:creationId xmlns:a16="http://schemas.microsoft.com/office/drawing/2014/main" id="{F34E15FA-E0EA-9AE1-8F13-2466037102F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6">
              <a:extLst>
                <a:ext uri="{FF2B5EF4-FFF2-40B4-BE49-F238E27FC236}">
                  <a16:creationId xmlns:a16="http://schemas.microsoft.com/office/drawing/2014/main" id="{6E83D37F-17EB-2CF1-CD5E-D4AC6C0F64E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09085" y="4007972"/>
              <a:ext cx="1783597" cy="5192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a:extLst>
                <a:ext uri="{FF2B5EF4-FFF2-40B4-BE49-F238E27FC236}">
                  <a16:creationId xmlns:a16="http://schemas.microsoft.com/office/drawing/2014/main" id="{8BC055F5-F595-5DC4-2E63-DDFAB211398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41139" y="3163559"/>
              <a:ext cx="1394762" cy="42772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a:extLst>
                <a:ext uri="{FF2B5EF4-FFF2-40B4-BE49-F238E27FC236}">
                  <a16:creationId xmlns:a16="http://schemas.microsoft.com/office/drawing/2014/main" id="{44D7758C-20AE-C735-9B03-3FA3FE5DF57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45803" y="5515413"/>
              <a:ext cx="1298284" cy="4529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8915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4B0A7AE-EEF1-4C09-8689-C7C36EE4296F}"/>
              </a:ext>
            </a:extLst>
          </p:cNvPr>
          <p:cNvSpPr>
            <a:spLocks noGrp="1"/>
          </p:cNvSpPr>
          <p:nvPr>
            <p:ph type="title"/>
          </p:nvPr>
        </p:nvSpPr>
        <p:spPr/>
        <p:txBody>
          <a:bodyPr/>
          <a:lstStyle/>
          <a:p>
            <a:r>
              <a:rPr lang="cs-CZ" dirty="0"/>
              <a:t>Contact </a:t>
            </a:r>
            <a:r>
              <a:rPr lang="cs-CZ" dirty="0" err="1"/>
              <a:t>us</a:t>
            </a:r>
            <a:endParaRPr lang="en-GB" dirty="0"/>
          </a:p>
        </p:txBody>
      </p:sp>
      <p:sp>
        <p:nvSpPr>
          <p:cNvPr id="4" name="Zástupný text 3">
            <a:extLst>
              <a:ext uri="{FF2B5EF4-FFF2-40B4-BE49-F238E27FC236}">
                <a16:creationId xmlns:a16="http://schemas.microsoft.com/office/drawing/2014/main" id="{DD36C2B7-EE3A-46F6-9A8B-F2F124D5818F}"/>
              </a:ext>
            </a:extLst>
          </p:cNvPr>
          <p:cNvSpPr>
            <a:spLocks noGrp="1"/>
          </p:cNvSpPr>
          <p:nvPr>
            <p:ph type="body" sz="quarter" idx="14"/>
          </p:nvPr>
        </p:nvSpPr>
        <p:spPr/>
        <p:txBody>
          <a:bodyPr/>
          <a:lstStyle/>
          <a:p>
            <a:r>
              <a:rPr lang="cs-CZ" dirty="0">
                <a:solidFill>
                  <a:srgbClr val="EC6408"/>
                </a:solidFill>
                <a:hlinkClick r:id="rId2">
                  <a:extLst>
                    <a:ext uri="{A12FA001-AC4F-418D-AE19-62706E023703}">
                      <ahyp:hlinkClr xmlns:ahyp="http://schemas.microsoft.com/office/drawing/2018/hyperlinkcolor" val="tx"/>
                    </a:ext>
                  </a:extLst>
                </a:hlinkClick>
              </a:rPr>
              <a:t>email@anect.com</a:t>
            </a:r>
            <a:endParaRPr lang="cs-CZ" dirty="0">
              <a:solidFill>
                <a:srgbClr val="EC6408"/>
              </a:solidFill>
            </a:endParaRPr>
          </a:p>
          <a:p>
            <a:r>
              <a:rPr lang="cs-CZ" dirty="0">
                <a:solidFill>
                  <a:srgbClr val="EC6408"/>
                </a:solidFill>
                <a:hlinkClick r:id="rId3">
                  <a:extLst>
                    <a:ext uri="{A12FA001-AC4F-418D-AE19-62706E023703}">
                      <ahyp:hlinkClr xmlns:ahyp="http://schemas.microsoft.com/office/drawing/2018/hyperlinkcolor" val="tx"/>
                    </a:ext>
                  </a:extLst>
                </a:hlinkClick>
              </a:rPr>
              <a:t>www.anect.com</a:t>
            </a:r>
            <a:endParaRPr lang="cs-CZ" dirty="0">
              <a:solidFill>
                <a:srgbClr val="EC6408"/>
              </a:solidFill>
            </a:endParaRPr>
          </a:p>
          <a:p>
            <a:endParaRPr lang="en-GB" dirty="0">
              <a:solidFill>
                <a:srgbClr val="EC6408"/>
              </a:solidFill>
            </a:endParaRPr>
          </a:p>
        </p:txBody>
      </p:sp>
    </p:spTree>
    <p:extLst>
      <p:ext uri="{BB962C8B-B14F-4D97-AF65-F5344CB8AC3E}">
        <p14:creationId xmlns:p14="http://schemas.microsoft.com/office/powerpoint/2010/main" val="1367265072"/>
      </p:ext>
    </p:extLst>
  </p:cSld>
  <p:clrMapOvr>
    <a:masterClrMapping/>
  </p:clrMapOvr>
</p:sld>
</file>

<file path=ppt/theme/theme1.xml><?xml version="1.0" encoding="utf-8"?>
<a:theme xmlns:a="http://schemas.openxmlformats.org/drawingml/2006/main" name="Anect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rmAutofit/>
      </a:bodyPr>
      <a:lstStyle>
        <a:defPPr algn="l">
          <a:defRPr sz="1400" dirty="0">
            <a:solidFill>
              <a:schemeClr val="bg1">
                <a:lumMod val="85000"/>
              </a:schemeClr>
            </a:solidFill>
            <a:latin typeface="Montserrat" panose="00000500000000000000" pitchFamily="2" charset="-1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nect Light Full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nect Light Full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nect Dar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lashing¨">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1_Clashing¨">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1_Xtendis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err="1" smtClean="0">
            <a:solidFill>
              <a:schemeClr val="bg1"/>
            </a:solidFill>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D58D57AF97340408DF672A6F65AA431" ma:contentTypeVersion="11" ma:contentTypeDescription="Vytvoří nový dokument" ma:contentTypeScope="" ma:versionID="311679739bbf926d20fc168efeab7849">
  <xsd:schema xmlns:xsd="http://www.w3.org/2001/XMLSchema" xmlns:xs="http://www.w3.org/2001/XMLSchema" xmlns:p="http://schemas.microsoft.com/office/2006/metadata/properties" xmlns:ns3="803659dc-e2ed-494f-873f-856654a6ea21" xmlns:ns4="3f86d125-9e9b-49ea-b704-16ab4131ba08" targetNamespace="http://schemas.microsoft.com/office/2006/metadata/properties" ma:root="true" ma:fieldsID="5567af30c3dbd82785f8a934e887a9ff" ns3:_="" ns4:_="">
    <xsd:import namespace="803659dc-e2ed-494f-873f-856654a6ea21"/>
    <xsd:import namespace="3f86d125-9e9b-49ea-b704-16ab4131ba0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659dc-e2ed-494f-873f-856654a6ea21"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internalName="SharedWithDetails" ma:readOnly="true">
      <xsd:simpleType>
        <xsd:restriction base="dms:Note">
          <xsd:maxLength value="255"/>
        </xsd:restriction>
      </xsd:simpleType>
    </xsd:element>
    <xsd:element name="SharingHintHash" ma:index="10" nillable="true" ma:displayName="Hodnota hash upozornění na sdílení"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86d125-9e9b-49ea-b704-16ab4131ba0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33A09C-CB0A-4E8F-B1AF-ED83EB9C7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3659dc-e2ed-494f-873f-856654a6ea21"/>
    <ds:schemaRef ds:uri="3f86d125-9e9b-49ea-b704-16ab4131ba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F48E74-CAD3-43B7-83AA-6AF5D5EBD859}">
  <ds:schemaRefs>
    <ds:schemaRef ds:uri="http://schemas.microsoft.com/sharepoint/v3/contenttype/forms"/>
  </ds:schemaRefs>
</ds:datastoreItem>
</file>

<file path=customXml/itemProps3.xml><?xml version="1.0" encoding="utf-8"?>
<ds:datastoreItem xmlns:ds="http://schemas.openxmlformats.org/officeDocument/2006/customXml" ds:itemID="{134C098F-5E59-41B7-B217-9C5B40414494}">
  <ds:schemaRefs>
    <ds:schemaRef ds:uri="http://schemas.microsoft.com/office/2006/documentManagement/types"/>
    <ds:schemaRef ds:uri="http://schemas.microsoft.com/office/infopath/2007/PartnerControls"/>
    <ds:schemaRef ds:uri="http://purl.org/dc/elements/1.1/"/>
    <ds:schemaRef ds:uri="http://purl.org/dc/terms/"/>
    <ds:schemaRef ds:uri="http://schemas.microsoft.com/office/2006/metadata/properties"/>
    <ds:schemaRef ds:uri="http://schemas.openxmlformats.org/package/2006/metadata/core-properties"/>
    <ds:schemaRef ds:uri="3f86d125-9e9b-49ea-b704-16ab4131ba08"/>
    <ds:schemaRef ds:uri="803659dc-e2ed-494f-873f-856654a6ea2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1193</TotalTime>
  <Words>202</Words>
  <Application>Microsoft Office PowerPoint</Application>
  <PresentationFormat>Širokoúhlá obrazovka</PresentationFormat>
  <Paragraphs>25</Paragraphs>
  <Slides>8</Slides>
  <Notes>4</Notes>
  <HiddenSlides>0</HiddenSlides>
  <MMClips>0</MMClips>
  <ScaleCrop>false</ScaleCrop>
  <HeadingPairs>
    <vt:vector size="6" baseType="variant">
      <vt:variant>
        <vt:lpstr>Použitá písma</vt:lpstr>
      </vt:variant>
      <vt:variant>
        <vt:i4>6</vt:i4>
      </vt:variant>
      <vt:variant>
        <vt:lpstr>Motiv</vt:lpstr>
      </vt:variant>
      <vt:variant>
        <vt:i4>7</vt:i4>
      </vt:variant>
      <vt:variant>
        <vt:lpstr>Nadpisy snímků</vt:lpstr>
      </vt:variant>
      <vt:variant>
        <vt:i4>8</vt:i4>
      </vt:variant>
    </vt:vector>
  </HeadingPairs>
  <TitlesOfParts>
    <vt:vector size="21" baseType="lpstr">
      <vt:lpstr>Arial</vt:lpstr>
      <vt:lpstr>Calibri</vt:lpstr>
      <vt:lpstr>Montserrat</vt:lpstr>
      <vt:lpstr>Montserrat Light</vt:lpstr>
      <vt:lpstr>Roboto</vt:lpstr>
      <vt:lpstr>Times New Roman</vt:lpstr>
      <vt:lpstr>Anect Light</vt:lpstr>
      <vt:lpstr>Anect Light Full Logo</vt:lpstr>
      <vt:lpstr>1_Anect Light Full Logo</vt:lpstr>
      <vt:lpstr>Anect Dark</vt:lpstr>
      <vt:lpstr>Clashing¨</vt:lpstr>
      <vt:lpstr>1_Clashing¨</vt:lpstr>
      <vt:lpstr>1_Xtendise</vt:lpstr>
      <vt:lpstr>„Digitising and Automating your Infrastructure &amp; Security“ </vt:lpstr>
      <vt:lpstr>Prezentace aplikace PowerPoint</vt:lpstr>
      <vt:lpstr>Provided Services</vt:lpstr>
      <vt:lpstr>Unique services ANECT INNOVATION HUB</vt:lpstr>
      <vt:lpstr>What values ​​do we build on?</vt:lpstr>
      <vt:lpstr>Our customers</vt:lpstr>
      <vt:lpstr>Prezentace aplikace PowerPoint</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Úplně skvělá prezentace</dc:title>
  <dc:creator>Pavel KUČERA</dc:creator>
  <cp:lastModifiedBy>Pavel KUČERA</cp:lastModifiedBy>
  <cp:revision>19</cp:revision>
  <dcterms:created xsi:type="dcterms:W3CDTF">2020-12-14T16:04:24Z</dcterms:created>
  <dcterms:modified xsi:type="dcterms:W3CDTF">2025-07-10T08:56:24Z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0x0101001D58D57AF97340408DF672A6F65AA431</vt:lpwstr>
  </property>
</Properties>
</file>